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373" r:id="rId4"/>
    <p:sldId id="299" r:id="rId5"/>
    <p:sldId id="340" r:id="rId6"/>
    <p:sldId id="341" r:id="rId7"/>
    <p:sldId id="378" r:id="rId8"/>
    <p:sldId id="393" r:id="rId9"/>
    <p:sldId id="389" r:id="rId10"/>
    <p:sldId id="390" r:id="rId11"/>
    <p:sldId id="397" r:id="rId12"/>
    <p:sldId id="391" r:id="rId13"/>
    <p:sldId id="392" r:id="rId14"/>
    <p:sldId id="396" r:id="rId15"/>
    <p:sldId id="384" r:id="rId16"/>
    <p:sldId id="385" r:id="rId17"/>
    <p:sldId id="386" r:id="rId18"/>
    <p:sldId id="394" r:id="rId19"/>
    <p:sldId id="382" r:id="rId20"/>
    <p:sldId id="381" r:id="rId21"/>
    <p:sldId id="398" r:id="rId22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01"/>
    <a:srgbClr val="FAA634"/>
    <a:srgbClr val="F78C15"/>
    <a:srgbClr val="FD8E00"/>
    <a:srgbClr val="7F7F7F"/>
    <a:srgbClr val="BFBFBF"/>
    <a:srgbClr val="F69021"/>
    <a:srgbClr val="F26D0D"/>
    <a:srgbClr val="929496"/>
    <a:srgbClr val="D1D4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0" autoAdjust="0"/>
    <p:restoredTop sz="93979" autoAdjust="0"/>
  </p:normalViewPr>
  <p:slideViewPr>
    <p:cSldViewPr snapToGrid="0">
      <p:cViewPr varScale="1">
        <p:scale>
          <a:sx n="110" d="100"/>
          <a:sy n="110" d="100"/>
        </p:scale>
        <p:origin x="19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CE768C-339F-4240-9DED-86C04FDDC097}" type="doc">
      <dgm:prSet loTypeId="urn:microsoft.com/office/officeart/2005/8/layout/cycle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AA92F40-F836-C042-A781-714ACBD996F0}">
      <dgm:prSet phldrT="[Text]" custT="1"/>
      <dgm:spPr/>
      <dgm:t>
        <a:bodyPr/>
        <a:lstStyle/>
        <a:p>
          <a:r>
            <a:rPr lang="es-ES_tradnl" sz="2400" noProof="0" dirty="0"/>
            <a:t>Planeación</a:t>
          </a:r>
        </a:p>
        <a:p>
          <a:r>
            <a:rPr lang="es-ES_tradnl" sz="1400" noProof="0" dirty="0"/>
            <a:t>Definir las metas y las formas de alcanzarlas</a:t>
          </a:r>
        </a:p>
      </dgm:t>
    </dgm:pt>
    <dgm:pt modelId="{6EC5C3BB-8DEE-E644-BFC1-D33DEA0DCCE7}" type="parTrans" cxnId="{54F89925-BFC2-C240-8695-D9B5E9722CE4}">
      <dgm:prSet/>
      <dgm:spPr/>
      <dgm:t>
        <a:bodyPr/>
        <a:lstStyle/>
        <a:p>
          <a:endParaRPr lang="es-ES_tradnl" noProof="0" dirty="0"/>
        </a:p>
      </dgm:t>
    </dgm:pt>
    <dgm:pt modelId="{D4B78340-7BCA-D545-84F7-E0DB31A84724}" type="sibTrans" cxnId="{54F89925-BFC2-C240-8695-D9B5E9722CE4}">
      <dgm:prSet/>
      <dgm:spPr/>
      <dgm:t>
        <a:bodyPr/>
        <a:lstStyle/>
        <a:p>
          <a:endParaRPr lang="es-ES_tradnl" noProof="0" dirty="0"/>
        </a:p>
      </dgm:t>
    </dgm:pt>
    <dgm:pt modelId="{115D8819-D8CC-E342-B9B1-96B8D03E25F4}">
      <dgm:prSet phldrT="[Text]" custT="1"/>
      <dgm:spPr/>
      <dgm:t>
        <a:bodyPr/>
        <a:lstStyle/>
        <a:p>
          <a:r>
            <a:rPr lang="es-ES_tradnl" sz="2400" noProof="0" dirty="0"/>
            <a:t>Organización</a:t>
          </a:r>
        </a:p>
        <a:p>
          <a:r>
            <a:rPr lang="es-ES_tradnl" sz="1400" noProof="0" dirty="0"/>
            <a:t>Asignar la responsabilidad de lograr las tareas</a:t>
          </a:r>
        </a:p>
      </dgm:t>
    </dgm:pt>
    <dgm:pt modelId="{7D324B08-C8E4-4641-99DF-30F6EC3DD220}" type="parTrans" cxnId="{3DAF379E-F233-334D-A817-C7982FBDF3DE}">
      <dgm:prSet/>
      <dgm:spPr/>
      <dgm:t>
        <a:bodyPr/>
        <a:lstStyle/>
        <a:p>
          <a:endParaRPr lang="es-ES_tradnl" noProof="0" dirty="0"/>
        </a:p>
      </dgm:t>
    </dgm:pt>
    <dgm:pt modelId="{EC7B3180-FB77-414C-B816-358A523A3B10}" type="sibTrans" cxnId="{3DAF379E-F233-334D-A817-C7982FBDF3DE}">
      <dgm:prSet/>
      <dgm:spPr/>
      <dgm:t>
        <a:bodyPr/>
        <a:lstStyle/>
        <a:p>
          <a:endParaRPr lang="es-ES_tradnl" noProof="0" dirty="0"/>
        </a:p>
      </dgm:t>
    </dgm:pt>
    <dgm:pt modelId="{1FD2E5B9-08CD-4445-9E8C-089C33D68D63}">
      <dgm:prSet phldrT="[Text]" custT="1"/>
      <dgm:spPr/>
      <dgm:t>
        <a:bodyPr/>
        <a:lstStyle/>
        <a:p>
          <a:r>
            <a:rPr lang="es-ES_tradnl" sz="2400" noProof="0" dirty="0"/>
            <a:t>Liderazgo o Dirección</a:t>
          </a:r>
        </a:p>
        <a:p>
          <a:r>
            <a:rPr lang="es-ES_tradnl" sz="1400" noProof="0" dirty="0"/>
            <a:t>Utilizar la influencia para motiva a los empleados</a:t>
          </a:r>
        </a:p>
      </dgm:t>
    </dgm:pt>
    <dgm:pt modelId="{509BAA2B-A129-324D-8BF5-27CA088294BC}" type="parTrans" cxnId="{637BB49F-4B6C-FD4A-9CA7-C1C7DF718827}">
      <dgm:prSet/>
      <dgm:spPr/>
      <dgm:t>
        <a:bodyPr/>
        <a:lstStyle/>
        <a:p>
          <a:endParaRPr lang="es-ES_tradnl" noProof="0" dirty="0"/>
        </a:p>
      </dgm:t>
    </dgm:pt>
    <dgm:pt modelId="{7AF2DB4A-7CFA-4F40-BC70-915E8A65C6F0}" type="sibTrans" cxnId="{637BB49F-4B6C-FD4A-9CA7-C1C7DF718827}">
      <dgm:prSet/>
      <dgm:spPr/>
      <dgm:t>
        <a:bodyPr/>
        <a:lstStyle/>
        <a:p>
          <a:endParaRPr lang="es-ES_tradnl" noProof="0" dirty="0"/>
        </a:p>
      </dgm:t>
    </dgm:pt>
    <dgm:pt modelId="{C6AA9666-75DC-BE4C-BCD4-8E47DA91650A}">
      <dgm:prSet phldrT="[Text]" custT="1"/>
      <dgm:spPr/>
      <dgm:t>
        <a:bodyPr/>
        <a:lstStyle/>
        <a:p>
          <a:r>
            <a:rPr lang="es-ES_tradnl" sz="2400" noProof="0" dirty="0"/>
            <a:t>Control</a:t>
          </a:r>
        </a:p>
        <a:p>
          <a:r>
            <a:rPr lang="es-ES_tradnl" sz="1400" noProof="0" dirty="0"/>
            <a:t>Monitorear las actividades y hacer correcciones</a:t>
          </a:r>
        </a:p>
      </dgm:t>
    </dgm:pt>
    <dgm:pt modelId="{47736EC3-3EFB-6741-8996-40F519D2A770}" type="parTrans" cxnId="{F2DD5DFC-88DF-C447-805E-6B34994934BC}">
      <dgm:prSet/>
      <dgm:spPr/>
      <dgm:t>
        <a:bodyPr/>
        <a:lstStyle/>
        <a:p>
          <a:endParaRPr lang="es-ES_tradnl" noProof="0" dirty="0"/>
        </a:p>
      </dgm:t>
    </dgm:pt>
    <dgm:pt modelId="{3511ED8E-CC94-6742-84AA-32DD4E218A33}" type="sibTrans" cxnId="{F2DD5DFC-88DF-C447-805E-6B34994934BC}">
      <dgm:prSet/>
      <dgm:spPr/>
      <dgm:t>
        <a:bodyPr/>
        <a:lstStyle/>
        <a:p>
          <a:endParaRPr lang="es-ES_tradnl" noProof="0" dirty="0"/>
        </a:p>
      </dgm:t>
    </dgm:pt>
    <dgm:pt modelId="{D2019706-0B6B-1543-90BD-AD5DF80A037F}" type="pres">
      <dgm:prSet presAssocID="{6BCE768C-339F-4240-9DED-86C04FDDC097}" presName="cycle" presStyleCnt="0">
        <dgm:presLayoutVars>
          <dgm:dir/>
          <dgm:resizeHandles val="exact"/>
        </dgm:presLayoutVars>
      </dgm:prSet>
      <dgm:spPr/>
    </dgm:pt>
    <dgm:pt modelId="{DE5200A6-B133-3E4B-8123-F208FDC9C05E}" type="pres">
      <dgm:prSet presAssocID="{DAA92F40-F836-C042-A781-714ACBD996F0}" presName="node" presStyleLbl="node1" presStyleIdx="0" presStyleCnt="4">
        <dgm:presLayoutVars>
          <dgm:bulletEnabled val="1"/>
        </dgm:presLayoutVars>
      </dgm:prSet>
      <dgm:spPr/>
    </dgm:pt>
    <dgm:pt modelId="{2C445551-4757-2341-89E5-95812FE02DBD}" type="pres">
      <dgm:prSet presAssocID="{DAA92F40-F836-C042-A781-714ACBD996F0}" presName="spNode" presStyleCnt="0"/>
      <dgm:spPr/>
    </dgm:pt>
    <dgm:pt modelId="{2398F9F7-C18E-224C-AC81-DFDC0110CF5A}" type="pres">
      <dgm:prSet presAssocID="{D4B78340-7BCA-D545-84F7-E0DB31A84724}" presName="sibTrans" presStyleLbl="sibTrans1D1" presStyleIdx="0" presStyleCnt="4"/>
      <dgm:spPr/>
    </dgm:pt>
    <dgm:pt modelId="{47223A95-15F3-2C4C-B94C-D7D36C7BABDF}" type="pres">
      <dgm:prSet presAssocID="{115D8819-D8CC-E342-B9B1-96B8D03E25F4}" presName="node" presStyleLbl="node1" presStyleIdx="1" presStyleCnt="4" custRadScaleRad="150940">
        <dgm:presLayoutVars>
          <dgm:bulletEnabled val="1"/>
        </dgm:presLayoutVars>
      </dgm:prSet>
      <dgm:spPr/>
    </dgm:pt>
    <dgm:pt modelId="{BE150155-29F6-BD4B-A62E-CDF4FC561C5C}" type="pres">
      <dgm:prSet presAssocID="{115D8819-D8CC-E342-B9B1-96B8D03E25F4}" presName="spNode" presStyleCnt="0"/>
      <dgm:spPr/>
    </dgm:pt>
    <dgm:pt modelId="{B8007F96-2FB0-F343-BCF0-235955720003}" type="pres">
      <dgm:prSet presAssocID="{EC7B3180-FB77-414C-B816-358A523A3B10}" presName="sibTrans" presStyleLbl="sibTrans1D1" presStyleIdx="1" presStyleCnt="4"/>
      <dgm:spPr/>
    </dgm:pt>
    <dgm:pt modelId="{17158737-6B79-FE49-90B7-B2AA7B54F929}" type="pres">
      <dgm:prSet presAssocID="{1FD2E5B9-08CD-4445-9E8C-089C33D68D63}" presName="node" presStyleLbl="node1" presStyleIdx="2" presStyleCnt="4" custScaleY="119245">
        <dgm:presLayoutVars>
          <dgm:bulletEnabled val="1"/>
        </dgm:presLayoutVars>
      </dgm:prSet>
      <dgm:spPr/>
    </dgm:pt>
    <dgm:pt modelId="{802F56C9-27A1-7247-AD39-EC910228F33A}" type="pres">
      <dgm:prSet presAssocID="{1FD2E5B9-08CD-4445-9E8C-089C33D68D63}" presName="spNode" presStyleCnt="0"/>
      <dgm:spPr/>
    </dgm:pt>
    <dgm:pt modelId="{1D2DDB81-E32D-B84B-ACB3-0B3B9E0E7723}" type="pres">
      <dgm:prSet presAssocID="{7AF2DB4A-7CFA-4F40-BC70-915E8A65C6F0}" presName="sibTrans" presStyleLbl="sibTrans1D1" presStyleIdx="2" presStyleCnt="4"/>
      <dgm:spPr/>
    </dgm:pt>
    <dgm:pt modelId="{42257CAB-214D-2648-A73F-6F2B04C776DB}" type="pres">
      <dgm:prSet presAssocID="{C6AA9666-75DC-BE4C-BCD4-8E47DA91650A}" presName="node" presStyleLbl="node1" presStyleIdx="3" presStyleCnt="4" custRadScaleRad="145356">
        <dgm:presLayoutVars>
          <dgm:bulletEnabled val="1"/>
        </dgm:presLayoutVars>
      </dgm:prSet>
      <dgm:spPr/>
    </dgm:pt>
    <dgm:pt modelId="{187CB8D2-2F02-7347-87C8-FBBBC0124D7A}" type="pres">
      <dgm:prSet presAssocID="{C6AA9666-75DC-BE4C-BCD4-8E47DA91650A}" presName="spNode" presStyleCnt="0"/>
      <dgm:spPr/>
    </dgm:pt>
    <dgm:pt modelId="{62FF7F9C-8F83-CD4D-9F25-1AF42C8C0A96}" type="pres">
      <dgm:prSet presAssocID="{3511ED8E-CC94-6742-84AA-32DD4E218A33}" presName="sibTrans" presStyleLbl="sibTrans1D1" presStyleIdx="3" presStyleCnt="4"/>
      <dgm:spPr/>
    </dgm:pt>
  </dgm:ptLst>
  <dgm:cxnLst>
    <dgm:cxn modelId="{B7295908-E554-C743-B46B-711F1EF27BB3}" type="presOf" srcId="{D4B78340-7BCA-D545-84F7-E0DB31A84724}" destId="{2398F9F7-C18E-224C-AC81-DFDC0110CF5A}" srcOrd="0" destOrd="0" presId="urn:microsoft.com/office/officeart/2005/8/layout/cycle5"/>
    <dgm:cxn modelId="{4C326A1C-4E5B-FF45-A9BC-4C3BBD18444F}" type="presOf" srcId="{7AF2DB4A-7CFA-4F40-BC70-915E8A65C6F0}" destId="{1D2DDB81-E32D-B84B-ACB3-0B3B9E0E7723}" srcOrd="0" destOrd="0" presId="urn:microsoft.com/office/officeart/2005/8/layout/cycle5"/>
    <dgm:cxn modelId="{54F89925-BFC2-C240-8695-D9B5E9722CE4}" srcId="{6BCE768C-339F-4240-9DED-86C04FDDC097}" destId="{DAA92F40-F836-C042-A781-714ACBD996F0}" srcOrd="0" destOrd="0" parTransId="{6EC5C3BB-8DEE-E644-BFC1-D33DEA0DCCE7}" sibTransId="{D4B78340-7BCA-D545-84F7-E0DB31A84724}"/>
    <dgm:cxn modelId="{5199662F-FBF0-CF48-B64E-C604675FC7F8}" type="presOf" srcId="{3511ED8E-CC94-6742-84AA-32DD4E218A33}" destId="{62FF7F9C-8F83-CD4D-9F25-1AF42C8C0A96}" srcOrd="0" destOrd="0" presId="urn:microsoft.com/office/officeart/2005/8/layout/cycle5"/>
    <dgm:cxn modelId="{BA8D137E-CDC3-954B-B11B-7D17D15B8503}" type="presOf" srcId="{EC7B3180-FB77-414C-B816-358A523A3B10}" destId="{B8007F96-2FB0-F343-BCF0-235955720003}" srcOrd="0" destOrd="0" presId="urn:microsoft.com/office/officeart/2005/8/layout/cycle5"/>
    <dgm:cxn modelId="{2AE23391-7684-DF4A-A6BE-E0CD90422DCF}" type="presOf" srcId="{115D8819-D8CC-E342-B9B1-96B8D03E25F4}" destId="{47223A95-15F3-2C4C-B94C-D7D36C7BABDF}" srcOrd="0" destOrd="0" presId="urn:microsoft.com/office/officeart/2005/8/layout/cycle5"/>
    <dgm:cxn modelId="{3DAF379E-F233-334D-A817-C7982FBDF3DE}" srcId="{6BCE768C-339F-4240-9DED-86C04FDDC097}" destId="{115D8819-D8CC-E342-B9B1-96B8D03E25F4}" srcOrd="1" destOrd="0" parTransId="{7D324B08-C8E4-4641-99DF-30F6EC3DD220}" sibTransId="{EC7B3180-FB77-414C-B816-358A523A3B10}"/>
    <dgm:cxn modelId="{637BB49F-4B6C-FD4A-9CA7-C1C7DF718827}" srcId="{6BCE768C-339F-4240-9DED-86C04FDDC097}" destId="{1FD2E5B9-08CD-4445-9E8C-089C33D68D63}" srcOrd="2" destOrd="0" parTransId="{509BAA2B-A129-324D-8BF5-27CA088294BC}" sibTransId="{7AF2DB4A-7CFA-4F40-BC70-915E8A65C6F0}"/>
    <dgm:cxn modelId="{50128EA2-4F4F-0541-A53F-0BEC737373F0}" type="presOf" srcId="{6BCE768C-339F-4240-9DED-86C04FDDC097}" destId="{D2019706-0B6B-1543-90BD-AD5DF80A037F}" srcOrd="0" destOrd="0" presId="urn:microsoft.com/office/officeart/2005/8/layout/cycle5"/>
    <dgm:cxn modelId="{D46D4CC0-948C-8B4D-8A3F-069CB46E7B47}" type="presOf" srcId="{1FD2E5B9-08CD-4445-9E8C-089C33D68D63}" destId="{17158737-6B79-FE49-90B7-B2AA7B54F929}" srcOrd="0" destOrd="0" presId="urn:microsoft.com/office/officeart/2005/8/layout/cycle5"/>
    <dgm:cxn modelId="{5A1950C1-E6D1-B04F-8C29-FDFA07D86D13}" type="presOf" srcId="{DAA92F40-F836-C042-A781-714ACBD996F0}" destId="{DE5200A6-B133-3E4B-8123-F208FDC9C05E}" srcOrd="0" destOrd="0" presId="urn:microsoft.com/office/officeart/2005/8/layout/cycle5"/>
    <dgm:cxn modelId="{F6F15BDB-3401-1143-A5D8-B88D2743A231}" type="presOf" srcId="{C6AA9666-75DC-BE4C-BCD4-8E47DA91650A}" destId="{42257CAB-214D-2648-A73F-6F2B04C776DB}" srcOrd="0" destOrd="0" presId="urn:microsoft.com/office/officeart/2005/8/layout/cycle5"/>
    <dgm:cxn modelId="{F2DD5DFC-88DF-C447-805E-6B34994934BC}" srcId="{6BCE768C-339F-4240-9DED-86C04FDDC097}" destId="{C6AA9666-75DC-BE4C-BCD4-8E47DA91650A}" srcOrd="3" destOrd="0" parTransId="{47736EC3-3EFB-6741-8996-40F519D2A770}" sibTransId="{3511ED8E-CC94-6742-84AA-32DD4E218A33}"/>
    <dgm:cxn modelId="{9EDC8368-1DAE-D147-9D9A-2E8E12F2CC10}" type="presParOf" srcId="{D2019706-0B6B-1543-90BD-AD5DF80A037F}" destId="{DE5200A6-B133-3E4B-8123-F208FDC9C05E}" srcOrd="0" destOrd="0" presId="urn:microsoft.com/office/officeart/2005/8/layout/cycle5"/>
    <dgm:cxn modelId="{728239C2-898B-C046-8283-DCAE685D15EA}" type="presParOf" srcId="{D2019706-0B6B-1543-90BD-AD5DF80A037F}" destId="{2C445551-4757-2341-89E5-95812FE02DBD}" srcOrd="1" destOrd="0" presId="urn:microsoft.com/office/officeart/2005/8/layout/cycle5"/>
    <dgm:cxn modelId="{B87DF346-C41E-6642-A62D-A692F50851ED}" type="presParOf" srcId="{D2019706-0B6B-1543-90BD-AD5DF80A037F}" destId="{2398F9F7-C18E-224C-AC81-DFDC0110CF5A}" srcOrd="2" destOrd="0" presId="urn:microsoft.com/office/officeart/2005/8/layout/cycle5"/>
    <dgm:cxn modelId="{1479D0B1-4FAB-0948-AE91-AB8AB29B65F0}" type="presParOf" srcId="{D2019706-0B6B-1543-90BD-AD5DF80A037F}" destId="{47223A95-15F3-2C4C-B94C-D7D36C7BABDF}" srcOrd="3" destOrd="0" presId="urn:microsoft.com/office/officeart/2005/8/layout/cycle5"/>
    <dgm:cxn modelId="{1DBCAF5F-840F-1049-AA72-A71BC78D3A70}" type="presParOf" srcId="{D2019706-0B6B-1543-90BD-AD5DF80A037F}" destId="{BE150155-29F6-BD4B-A62E-CDF4FC561C5C}" srcOrd="4" destOrd="0" presId="urn:microsoft.com/office/officeart/2005/8/layout/cycle5"/>
    <dgm:cxn modelId="{58C1339C-E301-E241-A96A-47D00129D5F0}" type="presParOf" srcId="{D2019706-0B6B-1543-90BD-AD5DF80A037F}" destId="{B8007F96-2FB0-F343-BCF0-235955720003}" srcOrd="5" destOrd="0" presId="urn:microsoft.com/office/officeart/2005/8/layout/cycle5"/>
    <dgm:cxn modelId="{E63449CF-6E9C-1449-B89C-8D1E984B3D7C}" type="presParOf" srcId="{D2019706-0B6B-1543-90BD-AD5DF80A037F}" destId="{17158737-6B79-FE49-90B7-B2AA7B54F929}" srcOrd="6" destOrd="0" presId="urn:microsoft.com/office/officeart/2005/8/layout/cycle5"/>
    <dgm:cxn modelId="{0C284DE4-5D16-7C45-9705-E849043A191D}" type="presParOf" srcId="{D2019706-0B6B-1543-90BD-AD5DF80A037F}" destId="{802F56C9-27A1-7247-AD39-EC910228F33A}" srcOrd="7" destOrd="0" presId="urn:microsoft.com/office/officeart/2005/8/layout/cycle5"/>
    <dgm:cxn modelId="{FA2EE52E-B29D-4345-88A6-225169306CD6}" type="presParOf" srcId="{D2019706-0B6B-1543-90BD-AD5DF80A037F}" destId="{1D2DDB81-E32D-B84B-ACB3-0B3B9E0E7723}" srcOrd="8" destOrd="0" presId="urn:microsoft.com/office/officeart/2005/8/layout/cycle5"/>
    <dgm:cxn modelId="{46C31F56-C8A0-1844-8CFC-E712A6D75520}" type="presParOf" srcId="{D2019706-0B6B-1543-90BD-AD5DF80A037F}" destId="{42257CAB-214D-2648-A73F-6F2B04C776DB}" srcOrd="9" destOrd="0" presId="urn:microsoft.com/office/officeart/2005/8/layout/cycle5"/>
    <dgm:cxn modelId="{55C7B1A2-9B52-2648-88B9-EC087C70A6F3}" type="presParOf" srcId="{D2019706-0B6B-1543-90BD-AD5DF80A037F}" destId="{187CB8D2-2F02-7347-87C8-FBBBC0124D7A}" srcOrd="10" destOrd="0" presId="urn:microsoft.com/office/officeart/2005/8/layout/cycle5"/>
    <dgm:cxn modelId="{592B9423-2579-124A-A158-183C404FDE54}" type="presParOf" srcId="{D2019706-0B6B-1543-90BD-AD5DF80A037F}" destId="{62FF7F9C-8F83-CD4D-9F25-1AF42C8C0A9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6C6EDA-97E5-2741-9D49-3F90BC1E5A97}" type="doc">
      <dgm:prSet loTypeId="urn:microsoft.com/office/officeart/2005/8/layout/orgChar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83D9451-99FA-DA4D-A47F-EE8B76300031}">
      <dgm:prSet phldrT="[Text]" custT="1"/>
      <dgm:spPr/>
      <dgm:t>
        <a:bodyPr/>
        <a:lstStyle/>
        <a:p>
          <a:r>
            <a:rPr lang="es-ES_tradnl" sz="1800" noProof="0" dirty="0"/>
            <a:t>Finalidad</a:t>
          </a:r>
        </a:p>
      </dgm:t>
    </dgm:pt>
    <dgm:pt modelId="{E704D874-35CD-D24F-B9E5-0D019F3A547D}" type="par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89C1119E-711E-4044-9AD5-79734CB6A84F}" type="sib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0A12D628-993B-E545-A3E9-B14209436498}">
      <dgm:prSet phldrT="[Text]" custT="1"/>
      <dgm:spPr/>
      <dgm:t>
        <a:bodyPr/>
        <a:lstStyle/>
        <a:p>
          <a:r>
            <a:rPr lang="es-ES_tradnl" sz="1400" noProof="0" dirty="0"/>
            <a:t>Lucrativa</a:t>
          </a:r>
        </a:p>
      </dgm:t>
    </dgm:pt>
    <dgm:pt modelId="{DA15AA62-DC6D-5E42-A9BA-A2323B39A65F}" type="par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2A9490FB-A6B8-1B4D-A0C0-50221A8594D5}" type="sib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56E2C7DE-8423-D246-B6EE-B584B539C23F}">
      <dgm:prSet phldrT="[Text]" custT="1"/>
      <dgm:spPr/>
      <dgm:t>
        <a:bodyPr/>
        <a:lstStyle/>
        <a:p>
          <a:r>
            <a:rPr lang="es-ES_tradnl" sz="1400" noProof="0" dirty="0"/>
            <a:t>No Lucrativa</a:t>
          </a:r>
        </a:p>
      </dgm:t>
    </dgm:pt>
    <dgm:pt modelId="{E0B102E9-E7B4-8D42-811D-B236943EBE90}" type="par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61A9C50A-FDC9-5348-A171-D5B661295B62}" type="sib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BC08C3B9-7D63-3744-BB87-E9FC28E8A9DF}" type="pres">
      <dgm:prSet presAssocID="{B76C6EDA-97E5-2741-9D49-3F90BC1E5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376EC5-2D79-354E-A57D-CA311708EF92}" type="pres">
      <dgm:prSet presAssocID="{283D9451-99FA-DA4D-A47F-EE8B76300031}" presName="hierRoot1" presStyleCnt="0">
        <dgm:presLayoutVars>
          <dgm:hierBranch val="init"/>
        </dgm:presLayoutVars>
      </dgm:prSet>
      <dgm:spPr/>
    </dgm:pt>
    <dgm:pt modelId="{E2221247-780E-1342-B8A8-148DC2F6991F}" type="pres">
      <dgm:prSet presAssocID="{283D9451-99FA-DA4D-A47F-EE8B76300031}" presName="rootComposite1" presStyleCnt="0"/>
      <dgm:spPr/>
    </dgm:pt>
    <dgm:pt modelId="{B2419A5C-C321-404A-AB84-6BB6E538608D}" type="pres">
      <dgm:prSet presAssocID="{283D9451-99FA-DA4D-A47F-EE8B76300031}" presName="rootText1" presStyleLbl="node0" presStyleIdx="0" presStyleCnt="1" custLinFactNeighborY="2354">
        <dgm:presLayoutVars>
          <dgm:chPref val="3"/>
        </dgm:presLayoutVars>
      </dgm:prSet>
      <dgm:spPr/>
    </dgm:pt>
    <dgm:pt modelId="{D5F92FDD-25F5-AF4B-82AD-EC7A5D5B0F48}" type="pres">
      <dgm:prSet presAssocID="{283D9451-99FA-DA4D-A47F-EE8B76300031}" presName="rootConnector1" presStyleLbl="node1" presStyleIdx="0" presStyleCnt="0"/>
      <dgm:spPr/>
    </dgm:pt>
    <dgm:pt modelId="{32C7FC47-5BE2-3643-B9E8-7798920B1EAD}" type="pres">
      <dgm:prSet presAssocID="{283D9451-99FA-DA4D-A47F-EE8B76300031}" presName="hierChild2" presStyleCnt="0"/>
      <dgm:spPr/>
    </dgm:pt>
    <dgm:pt modelId="{8798E0CB-869A-524D-9DD8-76644C30E40D}" type="pres">
      <dgm:prSet presAssocID="{DA15AA62-DC6D-5E42-A9BA-A2323B39A65F}" presName="Name37" presStyleLbl="parChTrans1D2" presStyleIdx="0" presStyleCnt="2"/>
      <dgm:spPr/>
    </dgm:pt>
    <dgm:pt modelId="{3355E51A-ACEF-474C-9B59-6AF24A18BA3E}" type="pres">
      <dgm:prSet presAssocID="{0A12D628-993B-E545-A3E9-B14209436498}" presName="hierRoot2" presStyleCnt="0">
        <dgm:presLayoutVars>
          <dgm:hierBranch val="init"/>
        </dgm:presLayoutVars>
      </dgm:prSet>
      <dgm:spPr/>
    </dgm:pt>
    <dgm:pt modelId="{6130155C-DE46-6F4A-895D-2ADA42893FD2}" type="pres">
      <dgm:prSet presAssocID="{0A12D628-993B-E545-A3E9-B14209436498}" presName="rootComposite" presStyleCnt="0"/>
      <dgm:spPr/>
    </dgm:pt>
    <dgm:pt modelId="{FAEC6535-A6C6-F640-B649-85F7D76AC0FC}" type="pres">
      <dgm:prSet presAssocID="{0A12D628-993B-E545-A3E9-B14209436498}" presName="rootText" presStyleLbl="node2" presStyleIdx="0" presStyleCnt="2" custLinFactNeighborY="-7657">
        <dgm:presLayoutVars>
          <dgm:chPref val="3"/>
        </dgm:presLayoutVars>
      </dgm:prSet>
      <dgm:spPr/>
    </dgm:pt>
    <dgm:pt modelId="{31203702-FDBC-1B49-BCB5-6081FCD603B0}" type="pres">
      <dgm:prSet presAssocID="{0A12D628-993B-E545-A3E9-B14209436498}" presName="rootConnector" presStyleLbl="node2" presStyleIdx="0" presStyleCnt="2"/>
      <dgm:spPr/>
    </dgm:pt>
    <dgm:pt modelId="{DF8EF5F3-C680-C644-9BE4-4A0ED6C39144}" type="pres">
      <dgm:prSet presAssocID="{0A12D628-993B-E545-A3E9-B14209436498}" presName="hierChild4" presStyleCnt="0"/>
      <dgm:spPr/>
    </dgm:pt>
    <dgm:pt modelId="{808E00E4-604A-5949-9D27-973792F29D88}" type="pres">
      <dgm:prSet presAssocID="{0A12D628-993B-E545-A3E9-B14209436498}" presName="hierChild5" presStyleCnt="0"/>
      <dgm:spPr/>
    </dgm:pt>
    <dgm:pt modelId="{9E75F5AB-1EFF-664F-8AE2-622857DE23CC}" type="pres">
      <dgm:prSet presAssocID="{E0B102E9-E7B4-8D42-811D-B236943EBE90}" presName="Name37" presStyleLbl="parChTrans1D2" presStyleIdx="1" presStyleCnt="2"/>
      <dgm:spPr/>
    </dgm:pt>
    <dgm:pt modelId="{AE683424-9910-7445-A2BF-59AFFA93CF6D}" type="pres">
      <dgm:prSet presAssocID="{56E2C7DE-8423-D246-B6EE-B584B539C23F}" presName="hierRoot2" presStyleCnt="0">
        <dgm:presLayoutVars>
          <dgm:hierBranch val="init"/>
        </dgm:presLayoutVars>
      </dgm:prSet>
      <dgm:spPr/>
    </dgm:pt>
    <dgm:pt modelId="{A91D5851-7A86-0E44-BD9C-66017BFD82BF}" type="pres">
      <dgm:prSet presAssocID="{56E2C7DE-8423-D246-B6EE-B584B539C23F}" presName="rootComposite" presStyleCnt="0"/>
      <dgm:spPr/>
    </dgm:pt>
    <dgm:pt modelId="{00017807-79CE-CC45-97A9-581FE33F02F9}" type="pres">
      <dgm:prSet presAssocID="{56E2C7DE-8423-D246-B6EE-B584B539C23F}" presName="rootText" presStyleLbl="node2" presStyleIdx="1" presStyleCnt="2" custLinFactNeighborY="-7657">
        <dgm:presLayoutVars>
          <dgm:chPref val="3"/>
        </dgm:presLayoutVars>
      </dgm:prSet>
      <dgm:spPr/>
    </dgm:pt>
    <dgm:pt modelId="{9CE3B215-DD02-B942-A980-5D02C6E83E24}" type="pres">
      <dgm:prSet presAssocID="{56E2C7DE-8423-D246-B6EE-B584B539C23F}" presName="rootConnector" presStyleLbl="node2" presStyleIdx="1" presStyleCnt="2"/>
      <dgm:spPr/>
    </dgm:pt>
    <dgm:pt modelId="{8DF51763-DCA7-7441-9A5D-C9A54524A52D}" type="pres">
      <dgm:prSet presAssocID="{56E2C7DE-8423-D246-B6EE-B584B539C23F}" presName="hierChild4" presStyleCnt="0"/>
      <dgm:spPr/>
    </dgm:pt>
    <dgm:pt modelId="{D7B702DA-8021-3848-8162-FF638A797345}" type="pres">
      <dgm:prSet presAssocID="{56E2C7DE-8423-D246-B6EE-B584B539C23F}" presName="hierChild5" presStyleCnt="0"/>
      <dgm:spPr/>
    </dgm:pt>
    <dgm:pt modelId="{7EA88D83-E6C5-024A-A7D9-7C572C2E2C90}" type="pres">
      <dgm:prSet presAssocID="{283D9451-99FA-DA4D-A47F-EE8B76300031}" presName="hierChild3" presStyleCnt="0"/>
      <dgm:spPr/>
    </dgm:pt>
  </dgm:ptLst>
  <dgm:cxnLst>
    <dgm:cxn modelId="{E1C3060D-17FA-1945-8509-74221090FF01}" type="presOf" srcId="{0A12D628-993B-E545-A3E9-B14209436498}" destId="{31203702-FDBC-1B49-BCB5-6081FCD603B0}" srcOrd="1" destOrd="0" presId="urn:microsoft.com/office/officeart/2005/8/layout/orgChart1"/>
    <dgm:cxn modelId="{22D3792A-2F8F-5C44-9287-2B893F5F6092}" srcId="{283D9451-99FA-DA4D-A47F-EE8B76300031}" destId="{56E2C7DE-8423-D246-B6EE-B584B539C23F}" srcOrd="1" destOrd="0" parTransId="{E0B102E9-E7B4-8D42-811D-B236943EBE90}" sibTransId="{61A9C50A-FDC9-5348-A171-D5B661295B62}"/>
    <dgm:cxn modelId="{38BE4B43-0354-B64C-B0C4-70B0F4925780}" type="presOf" srcId="{56E2C7DE-8423-D246-B6EE-B584B539C23F}" destId="{9CE3B215-DD02-B942-A980-5D02C6E83E24}" srcOrd="1" destOrd="0" presId="urn:microsoft.com/office/officeart/2005/8/layout/orgChart1"/>
    <dgm:cxn modelId="{00D3025F-253B-EB4A-8749-704FDB1D0043}" type="presOf" srcId="{B76C6EDA-97E5-2741-9D49-3F90BC1E5A97}" destId="{BC08C3B9-7D63-3744-BB87-E9FC28E8A9DF}" srcOrd="0" destOrd="0" presId="urn:microsoft.com/office/officeart/2005/8/layout/orgChart1"/>
    <dgm:cxn modelId="{D0642D82-223A-D84B-993C-AB259FDA4624}" type="presOf" srcId="{56E2C7DE-8423-D246-B6EE-B584B539C23F}" destId="{00017807-79CE-CC45-97A9-581FE33F02F9}" srcOrd="0" destOrd="0" presId="urn:microsoft.com/office/officeart/2005/8/layout/orgChart1"/>
    <dgm:cxn modelId="{3F72AC82-4CF6-0549-B869-3F456DBDA2A5}" type="presOf" srcId="{283D9451-99FA-DA4D-A47F-EE8B76300031}" destId="{D5F92FDD-25F5-AF4B-82AD-EC7A5D5B0F48}" srcOrd="1" destOrd="0" presId="urn:microsoft.com/office/officeart/2005/8/layout/orgChart1"/>
    <dgm:cxn modelId="{BD42A387-44C0-644D-B9F6-BD2A35663122}" srcId="{B76C6EDA-97E5-2741-9D49-3F90BC1E5A97}" destId="{283D9451-99FA-DA4D-A47F-EE8B76300031}" srcOrd="0" destOrd="0" parTransId="{E704D874-35CD-D24F-B9E5-0D019F3A547D}" sibTransId="{89C1119E-711E-4044-9AD5-79734CB6A84F}"/>
    <dgm:cxn modelId="{FC422391-4D91-0448-A4FD-BF1BBB17E2E5}" type="presOf" srcId="{0A12D628-993B-E545-A3E9-B14209436498}" destId="{FAEC6535-A6C6-F640-B649-85F7D76AC0FC}" srcOrd="0" destOrd="0" presId="urn:microsoft.com/office/officeart/2005/8/layout/orgChart1"/>
    <dgm:cxn modelId="{5E7600B5-1BD1-3048-8625-3A1F2169AA0B}" srcId="{283D9451-99FA-DA4D-A47F-EE8B76300031}" destId="{0A12D628-993B-E545-A3E9-B14209436498}" srcOrd="0" destOrd="0" parTransId="{DA15AA62-DC6D-5E42-A9BA-A2323B39A65F}" sibTransId="{2A9490FB-A6B8-1B4D-A0C0-50221A8594D5}"/>
    <dgm:cxn modelId="{C6B032BB-7005-A54D-B614-D1AEBEE1CC3A}" type="presOf" srcId="{283D9451-99FA-DA4D-A47F-EE8B76300031}" destId="{B2419A5C-C321-404A-AB84-6BB6E538608D}" srcOrd="0" destOrd="0" presId="urn:microsoft.com/office/officeart/2005/8/layout/orgChart1"/>
    <dgm:cxn modelId="{7D5EA9D3-83FF-114D-98E7-4F2D902B0636}" type="presOf" srcId="{E0B102E9-E7B4-8D42-811D-B236943EBE90}" destId="{9E75F5AB-1EFF-664F-8AE2-622857DE23CC}" srcOrd="0" destOrd="0" presId="urn:microsoft.com/office/officeart/2005/8/layout/orgChart1"/>
    <dgm:cxn modelId="{964526DC-0E85-3F4F-8F13-62A26A46FB37}" type="presOf" srcId="{DA15AA62-DC6D-5E42-A9BA-A2323B39A65F}" destId="{8798E0CB-869A-524D-9DD8-76644C30E40D}" srcOrd="0" destOrd="0" presId="urn:microsoft.com/office/officeart/2005/8/layout/orgChart1"/>
    <dgm:cxn modelId="{DCDA7825-FE05-CA44-8858-C08A4779C80C}" type="presParOf" srcId="{BC08C3B9-7D63-3744-BB87-E9FC28E8A9DF}" destId="{23376EC5-2D79-354E-A57D-CA311708EF92}" srcOrd="0" destOrd="0" presId="urn:microsoft.com/office/officeart/2005/8/layout/orgChart1"/>
    <dgm:cxn modelId="{6E86CF72-6F79-6E4C-9C6E-DCDBF96B9E3B}" type="presParOf" srcId="{23376EC5-2D79-354E-A57D-CA311708EF92}" destId="{E2221247-780E-1342-B8A8-148DC2F6991F}" srcOrd="0" destOrd="0" presId="urn:microsoft.com/office/officeart/2005/8/layout/orgChart1"/>
    <dgm:cxn modelId="{70F0F52C-A98B-6A4C-9285-A8B7FCFAE882}" type="presParOf" srcId="{E2221247-780E-1342-B8A8-148DC2F6991F}" destId="{B2419A5C-C321-404A-AB84-6BB6E538608D}" srcOrd="0" destOrd="0" presId="urn:microsoft.com/office/officeart/2005/8/layout/orgChart1"/>
    <dgm:cxn modelId="{D658C10C-5EEB-CB4C-8FF1-79578BEED9E0}" type="presParOf" srcId="{E2221247-780E-1342-B8A8-148DC2F6991F}" destId="{D5F92FDD-25F5-AF4B-82AD-EC7A5D5B0F48}" srcOrd="1" destOrd="0" presId="urn:microsoft.com/office/officeart/2005/8/layout/orgChart1"/>
    <dgm:cxn modelId="{23646F39-8C1E-E747-A941-3F3276EFC6D5}" type="presParOf" srcId="{23376EC5-2D79-354E-A57D-CA311708EF92}" destId="{32C7FC47-5BE2-3643-B9E8-7798920B1EAD}" srcOrd="1" destOrd="0" presId="urn:microsoft.com/office/officeart/2005/8/layout/orgChart1"/>
    <dgm:cxn modelId="{D6B22DC2-B801-1746-A160-45BF47435679}" type="presParOf" srcId="{32C7FC47-5BE2-3643-B9E8-7798920B1EAD}" destId="{8798E0CB-869A-524D-9DD8-76644C30E40D}" srcOrd="0" destOrd="0" presId="urn:microsoft.com/office/officeart/2005/8/layout/orgChart1"/>
    <dgm:cxn modelId="{0B8E9EA6-B4B9-DA44-9E11-997919097F6F}" type="presParOf" srcId="{32C7FC47-5BE2-3643-B9E8-7798920B1EAD}" destId="{3355E51A-ACEF-474C-9B59-6AF24A18BA3E}" srcOrd="1" destOrd="0" presId="urn:microsoft.com/office/officeart/2005/8/layout/orgChart1"/>
    <dgm:cxn modelId="{640973E2-4010-254D-8E99-20E5D50B1EC8}" type="presParOf" srcId="{3355E51A-ACEF-474C-9B59-6AF24A18BA3E}" destId="{6130155C-DE46-6F4A-895D-2ADA42893FD2}" srcOrd="0" destOrd="0" presId="urn:microsoft.com/office/officeart/2005/8/layout/orgChart1"/>
    <dgm:cxn modelId="{B1A66418-8F5B-3A4A-9346-379B49304B34}" type="presParOf" srcId="{6130155C-DE46-6F4A-895D-2ADA42893FD2}" destId="{FAEC6535-A6C6-F640-B649-85F7D76AC0FC}" srcOrd="0" destOrd="0" presId="urn:microsoft.com/office/officeart/2005/8/layout/orgChart1"/>
    <dgm:cxn modelId="{C1841459-30BC-AC4B-BF73-FF468FC1ED79}" type="presParOf" srcId="{6130155C-DE46-6F4A-895D-2ADA42893FD2}" destId="{31203702-FDBC-1B49-BCB5-6081FCD603B0}" srcOrd="1" destOrd="0" presId="urn:microsoft.com/office/officeart/2005/8/layout/orgChart1"/>
    <dgm:cxn modelId="{25DAB0A4-C725-2A48-87AA-B5864F3214D5}" type="presParOf" srcId="{3355E51A-ACEF-474C-9B59-6AF24A18BA3E}" destId="{DF8EF5F3-C680-C644-9BE4-4A0ED6C39144}" srcOrd="1" destOrd="0" presId="urn:microsoft.com/office/officeart/2005/8/layout/orgChart1"/>
    <dgm:cxn modelId="{954E7B84-CB26-A942-B80C-A7872C6C773B}" type="presParOf" srcId="{3355E51A-ACEF-474C-9B59-6AF24A18BA3E}" destId="{808E00E4-604A-5949-9D27-973792F29D88}" srcOrd="2" destOrd="0" presId="urn:microsoft.com/office/officeart/2005/8/layout/orgChart1"/>
    <dgm:cxn modelId="{F4523565-21C3-CA4E-A0E1-2B0E4781FC93}" type="presParOf" srcId="{32C7FC47-5BE2-3643-B9E8-7798920B1EAD}" destId="{9E75F5AB-1EFF-664F-8AE2-622857DE23CC}" srcOrd="2" destOrd="0" presId="urn:microsoft.com/office/officeart/2005/8/layout/orgChart1"/>
    <dgm:cxn modelId="{D21B7C08-3525-4E4A-A390-587E205DECAA}" type="presParOf" srcId="{32C7FC47-5BE2-3643-B9E8-7798920B1EAD}" destId="{AE683424-9910-7445-A2BF-59AFFA93CF6D}" srcOrd="3" destOrd="0" presId="urn:microsoft.com/office/officeart/2005/8/layout/orgChart1"/>
    <dgm:cxn modelId="{56437759-8171-EA40-8F75-0A515761F84B}" type="presParOf" srcId="{AE683424-9910-7445-A2BF-59AFFA93CF6D}" destId="{A91D5851-7A86-0E44-BD9C-66017BFD82BF}" srcOrd="0" destOrd="0" presId="urn:microsoft.com/office/officeart/2005/8/layout/orgChart1"/>
    <dgm:cxn modelId="{26FC568D-9C3B-B54B-B633-28B29D228D32}" type="presParOf" srcId="{A91D5851-7A86-0E44-BD9C-66017BFD82BF}" destId="{00017807-79CE-CC45-97A9-581FE33F02F9}" srcOrd="0" destOrd="0" presId="urn:microsoft.com/office/officeart/2005/8/layout/orgChart1"/>
    <dgm:cxn modelId="{D89FC3A5-52EA-9F4A-8EE6-99A0353536B5}" type="presParOf" srcId="{A91D5851-7A86-0E44-BD9C-66017BFD82BF}" destId="{9CE3B215-DD02-B942-A980-5D02C6E83E24}" srcOrd="1" destOrd="0" presId="urn:microsoft.com/office/officeart/2005/8/layout/orgChart1"/>
    <dgm:cxn modelId="{B17C6518-135B-4C42-8123-8EB95F8576F0}" type="presParOf" srcId="{AE683424-9910-7445-A2BF-59AFFA93CF6D}" destId="{8DF51763-DCA7-7441-9A5D-C9A54524A52D}" srcOrd="1" destOrd="0" presId="urn:microsoft.com/office/officeart/2005/8/layout/orgChart1"/>
    <dgm:cxn modelId="{32B6E41A-02FF-FC4E-85CF-A8A9FEDA9326}" type="presParOf" srcId="{AE683424-9910-7445-A2BF-59AFFA93CF6D}" destId="{D7B702DA-8021-3848-8162-FF638A797345}" srcOrd="2" destOrd="0" presId="urn:microsoft.com/office/officeart/2005/8/layout/orgChart1"/>
    <dgm:cxn modelId="{21E93B3E-1011-D041-B0B5-B1C8EAB33384}" type="presParOf" srcId="{23376EC5-2D79-354E-A57D-CA311708EF92}" destId="{7EA88D83-E6C5-024A-A7D9-7C572C2E2C90}" srcOrd="2" destOrd="0" presId="urn:microsoft.com/office/officeart/2005/8/layout/orgChart1"/>
  </dgm:cxnLst>
  <dgm:bg/>
  <dgm:whole>
    <a:ln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C6EDA-97E5-2741-9D49-3F90BC1E5A97}" type="doc">
      <dgm:prSet loTypeId="urn:microsoft.com/office/officeart/2005/8/layout/orgChar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83D9451-99FA-DA4D-A47F-EE8B76300031}">
      <dgm:prSet phldrT="[Text]" custT="1"/>
      <dgm:spPr/>
      <dgm:t>
        <a:bodyPr/>
        <a:lstStyle/>
        <a:p>
          <a:r>
            <a:rPr lang="es-ES_tradnl" sz="1600" noProof="0" dirty="0"/>
            <a:t>Actividad Económica</a:t>
          </a:r>
        </a:p>
      </dgm:t>
    </dgm:pt>
    <dgm:pt modelId="{E704D874-35CD-D24F-B9E5-0D019F3A547D}" type="parTrans" cxnId="{BD42A387-44C0-644D-B9F6-BD2A35663122}">
      <dgm:prSet/>
      <dgm:spPr/>
      <dgm:t>
        <a:bodyPr/>
        <a:lstStyle/>
        <a:p>
          <a:endParaRPr lang="es-ES_tradnl" noProof="0" dirty="0"/>
        </a:p>
      </dgm:t>
    </dgm:pt>
    <dgm:pt modelId="{89C1119E-711E-4044-9AD5-79734CB6A84F}" type="sibTrans" cxnId="{BD42A387-44C0-644D-B9F6-BD2A35663122}">
      <dgm:prSet/>
      <dgm:spPr/>
      <dgm:t>
        <a:bodyPr/>
        <a:lstStyle/>
        <a:p>
          <a:endParaRPr lang="es-ES_tradnl" noProof="0" dirty="0"/>
        </a:p>
      </dgm:t>
    </dgm:pt>
    <dgm:pt modelId="{0A12D628-993B-E545-A3E9-B14209436498}">
      <dgm:prSet phldrT="[Text]"/>
      <dgm:spPr/>
      <dgm:t>
        <a:bodyPr/>
        <a:lstStyle/>
        <a:p>
          <a:r>
            <a:rPr lang="es-ES_tradnl" noProof="0" dirty="0"/>
            <a:t>Agricultura</a:t>
          </a:r>
        </a:p>
      </dgm:t>
    </dgm:pt>
    <dgm:pt modelId="{DA15AA62-DC6D-5E42-A9BA-A2323B39A65F}" type="parTrans" cxnId="{5E7600B5-1BD1-3048-8625-3A1F2169AA0B}">
      <dgm:prSet/>
      <dgm:spPr/>
      <dgm:t>
        <a:bodyPr/>
        <a:lstStyle/>
        <a:p>
          <a:endParaRPr lang="es-ES_tradnl" noProof="0" dirty="0"/>
        </a:p>
      </dgm:t>
    </dgm:pt>
    <dgm:pt modelId="{2A9490FB-A6B8-1B4D-A0C0-50221A8594D5}" type="sibTrans" cxnId="{5E7600B5-1BD1-3048-8625-3A1F2169AA0B}">
      <dgm:prSet/>
      <dgm:spPr/>
      <dgm:t>
        <a:bodyPr/>
        <a:lstStyle/>
        <a:p>
          <a:endParaRPr lang="es-ES_tradnl" noProof="0" dirty="0"/>
        </a:p>
      </dgm:t>
    </dgm:pt>
    <dgm:pt modelId="{56E2C7DE-8423-D246-B6EE-B584B539C23F}">
      <dgm:prSet phldrT="[Text]"/>
      <dgm:spPr/>
      <dgm:t>
        <a:bodyPr/>
        <a:lstStyle/>
        <a:p>
          <a:r>
            <a:rPr lang="es-ES_tradnl" noProof="0" dirty="0"/>
            <a:t>Industrias Manufactureras</a:t>
          </a:r>
        </a:p>
      </dgm:t>
    </dgm:pt>
    <dgm:pt modelId="{E0B102E9-E7B4-8D42-811D-B236943EBE90}" type="parTrans" cxnId="{22D3792A-2F8F-5C44-9287-2B893F5F6092}">
      <dgm:prSet/>
      <dgm:spPr/>
      <dgm:t>
        <a:bodyPr/>
        <a:lstStyle/>
        <a:p>
          <a:endParaRPr lang="es-ES_tradnl" noProof="0" dirty="0"/>
        </a:p>
      </dgm:t>
    </dgm:pt>
    <dgm:pt modelId="{61A9C50A-FDC9-5348-A171-D5B661295B62}" type="sibTrans" cxnId="{22D3792A-2F8F-5C44-9287-2B893F5F6092}">
      <dgm:prSet/>
      <dgm:spPr/>
      <dgm:t>
        <a:bodyPr/>
        <a:lstStyle/>
        <a:p>
          <a:endParaRPr lang="es-ES_tradnl" noProof="0" dirty="0"/>
        </a:p>
      </dgm:t>
    </dgm:pt>
    <dgm:pt modelId="{D5F72E83-48CD-DC42-97ED-8F688D323218}">
      <dgm:prSet phldrT="[Text]"/>
      <dgm:spPr/>
      <dgm:t>
        <a:bodyPr/>
        <a:lstStyle/>
        <a:p>
          <a:r>
            <a:rPr lang="es-ES_tradnl" noProof="0" dirty="0"/>
            <a:t>Financieras y de Seguros</a:t>
          </a:r>
        </a:p>
      </dgm:t>
    </dgm:pt>
    <dgm:pt modelId="{DF8B44EC-6D6F-3F46-BE1B-1696718983D5}" type="parTrans" cxnId="{0C13096C-7958-B942-BB9A-99A84192C5EE}">
      <dgm:prSet/>
      <dgm:spPr/>
      <dgm:t>
        <a:bodyPr/>
        <a:lstStyle/>
        <a:p>
          <a:endParaRPr lang="es-ES_tradnl" noProof="0" dirty="0"/>
        </a:p>
      </dgm:t>
    </dgm:pt>
    <dgm:pt modelId="{4DE5E8CB-A06C-F641-B76F-ED9625C260F9}" type="sibTrans" cxnId="{0C13096C-7958-B942-BB9A-99A84192C5EE}">
      <dgm:prSet/>
      <dgm:spPr/>
      <dgm:t>
        <a:bodyPr/>
        <a:lstStyle/>
        <a:p>
          <a:endParaRPr lang="es-ES_tradnl" noProof="0" dirty="0"/>
        </a:p>
      </dgm:t>
    </dgm:pt>
    <dgm:pt modelId="{75439BDE-1394-F740-B817-F07D74FCDBF0}">
      <dgm:prSet phldrT="[Text]"/>
      <dgm:spPr/>
      <dgm:t>
        <a:bodyPr/>
        <a:lstStyle/>
        <a:p>
          <a:r>
            <a:rPr lang="es-ES_tradnl" noProof="0" dirty="0"/>
            <a:t>Comercio al por mayor y menor</a:t>
          </a:r>
        </a:p>
      </dgm:t>
    </dgm:pt>
    <dgm:pt modelId="{558B9667-371C-D64F-8459-265E3216D8CA}" type="parTrans" cxnId="{9D484F14-1DFD-5F47-9577-F6E50B74C1E4}">
      <dgm:prSet/>
      <dgm:spPr/>
      <dgm:t>
        <a:bodyPr/>
        <a:lstStyle/>
        <a:p>
          <a:endParaRPr lang="es-ES_tradnl" noProof="0" dirty="0"/>
        </a:p>
      </dgm:t>
    </dgm:pt>
    <dgm:pt modelId="{DDEE78C6-A0E8-4541-842D-3AF57DD3A958}" type="sibTrans" cxnId="{9D484F14-1DFD-5F47-9577-F6E50B74C1E4}">
      <dgm:prSet/>
      <dgm:spPr/>
      <dgm:t>
        <a:bodyPr/>
        <a:lstStyle/>
        <a:p>
          <a:endParaRPr lang="es-ES_tradnl" noProof="0" dirty="0"/>
        </a:p>
      </dgm:t>
    </dgm:pt>
    <dgm:pt modelId="{E1BA518F-6A5E-6640-B03A-608191AFB236}">
      <dgm:prSet phldrT="[Text]" custT="1"/>
      <dgm:spPr/>
      <dgm:t>
        <a:bodyPr/>
        <a:lstStyle/>
        <a:p>
          <a:r>
            <a:rPr lang="es-ES_tradnl" sz="1050" noProof="0" dirty="0"/>
            <a:t>Genéticas</a:t>
          </a:r>
        </a:p>
      </dgm:t>
    </dgm:pt>
    <dgm:pt modelId="{65EF8F8D-9F82-3F40-9BC0-4ED84E3BA5AB}" type="parTrans" cxnId="{7B4B9E9F-8047-2A4A-8E69-43435F59406F}">
      <dgm:prSet/>
      <dgm:spPr/>
      <dgm:t>
        <a:bodyPr/>
        <a:lstStyle/>
        <a:p>
          <a:endParaRPr lang="es-ES_tradnl" noProof="0" dirty="0"/>
        </a:p>
      </dgm:t>
    </dgm:pt>
    <dgm:pt modelId="{3DF63283-2512-DC40-81D9-6EFF29955E4D}" type="sibTrans" cxnId="{7B4B9E9F-8047-2A4A-8E69-43435F59406F}">
      <dgm:prSet/>
      <dgm:spPr/>
      <dgm:t>
        <a:bodyPr/>
        <a:lstStyle/>
        <a:p>
          <a:endParaRPr lang="es-ES_tradnl" noProof="0" dirty="0"/>
        </a:p>
      </dgm:t>
    </dgm:pt>
    <dgm:pt modelId="{579313C4-0233-D846-9A47-B5B421B5300F}">
      <dgm:prSet phldrT="[Text]" custT="1"/>
      <dgm:spPr/>
      <dgm:t>
        <a:bodyPr/>
        <a:lstStyle/>
        <a:p>
          <a:r>
            <a:rPr lang="es-ES_tradnl" sz="1050" noProof="0" dirty="0"/>
            <a:t>Extractivas</a:t>
          </a:r>
        </a:p>
      </dgm:t>
    </dgm:pt>
    <dgm:pt modelId="{5CA9BA8A-3C43-104C-BF47-4E4B7E4C4A7B}" type="parTrans" cxnId="{2B3D355F-3FD3-3C45-8749-D438DBEE96BD}">
      <dgm:prSet/>
      <dgm:spPr/>
      <dgm:t>
        <a:bodyPr/>
        <a:lstStyle/>
        <a:p>
          <a:endParaRPr lang="es-ES_tradnl" noProof="0" dirty="0"/>
        </a:p>
      </dgm:t>
    </dgm:pt>
    <dgm:pt modelId="{F51F8BA0-8078-4949-8E3A-1198B4D033A6}" type="sibTrans" cxnId="{2B3D355F-3FD3-3C45-8749-D438DBEE96BD}">
      <dgm:prSet/>
      <dgm:spPr/>
      <dgm:t>
        <a:bodyPr/>
        <a:lstStyle/>
        <a:p>
          <a:endParaRPr lang="es-ES_tradnl" noProof="0" dirty="0"/>
        </a:p>
      </dgm:t>
    </dgm:pt>
    <dgm:pt modelId="{A2D49BD3-10DF-AF41-A6D1-3D6E6C268617}">
      <dgm:prSet phldrT="[Text]" custT="1"/>
      <dgm:spPr/>
      <dgm:t>
        <a:bodyPr/>
        <a:lstStyle/>
        <a:p>
          <a:r>
            <a:rPr lang="es-ES_tradnl" sz="1050" noProof="0" dirty="0"/>
            <a:t>Productos Alimenticios</a:t>
          </a:r>
        </a:p>
      </dgm:t>
    </dgm:pt>
    <dgm:pt modelId="{D0570A70-015C-CB47-B7A1-074A2E1DF569}" type="parTrans" cxnId="{05556359-96F2-9D4D-A984-D0839D20D227}">
      <dgm:prSet/>
      <dgm:spPr/>
      <dgm:t>
        <a:bodyPr/>
        <a:lstStyle/>
        <a:p>
          <a:endParaRPr lang="es-ES_tradnl" noProof="0" dirty="0"/>
        </a:p>
      </dgm:t>
    </dgm:pt>
    <dgm:pt modelId="{9E53A1DB-1255-F344-8BD4-6CCBBA43795A}" type="sibTrans" cxnId="{05556359-96F2-9D4D-A984-D0839D20D227}">
      <dgm:prSet/>
      <dgm:spPr/>
      <dgm:t>
        <a:bodyPr/>
        <a:lstStyle/>
        <a:p>
          <a:endParaRPr lang="es-ES_tradnl" noProof="0" dirty="0"/>
        </a:p>
      </dgm:t>
    </dgm:pt>
    <dgm:pt modelId="{0B8767EF-70B5-654D-A517-82C6C04F1625}">
      <dgm:prSet phldrT="[Text]" custT="1"/>
      <dgm:spPr/>
      <dgm:t>
        <a:bodyPr/>
        <a:lstStyle/>
        <a:p>
          <a:r>
            <a:rPr lang="es-ES_tradnl" sz="1050" noProof="0" dirty="0"/>
            <a:t>Bebidas</a:t>
          </a:r>
        </a:p>
      </dgm:t>
    </dgm:pt>
    <dgm:pt modelId="{16FA9359-80FF-F44A-9179-076105B91002}" type="parTrans" cxnId="{01341C4B-4C27-F04F-A120-CC3E682FFB4F}">
      <dgm:prSet/>
      <dgm:spPr/>
      <dgm:t>
        <a:bodyPr/>
        <a:lstStyle/>
        <a:p>
          <a:endParaRPr lang="es-ES_tradnl" noProof="0" dirty="0"/>
        </a:p>
      </dgm:t>
    </dgm:pt>
    <dgm:pt modelId="{38344DCB-DF73-034F-B374-68D09AFDF008}" type="sibTrans" cxnId="{01341C4B-4C27-F04F-A120-CC3E682FFB4F}">
      <dgm:prSet/>
      <dgm:spPr/>
      <dgm:t>
        <a:bodyPr/>
        <a:lstStyle/>
        <a:p>
          <a:endParaRPr lang="es-ES_tradnl" noProof="0" dirty="0"/>
        </a:p>
      </dgm:t>
    </dgm:pt>
    <dgm:pt modelId="{4B8AB161-3493-F34E-9D77-F9217F89B743}">
      <dgm:prSet phldrT="[Text]" custT="1"/>
      <dgm:spPr/>
      <dgm:t>
        <a:bodyPr/>
        <a:lstStyle/>
        <a:p>
          <a:r>
            <a:rPr lang="es-ES_tradnl" sz="1050" noProof="0" dirty="0"/>
            <a:t>Servicios Financieros</a:t>
          </a:r>
        </a:p>
      </dgm:t>
    </dgm:pt>
    <dgm:pt modelId="{3CDC3577-F77C-A745-BCEF-32AF86E26163}" type="parTrans" cxnId="{BFA7FD35-9668-D344-B913-2DBBB51432EB}">
      <dgm:prSet/>
      <dgm:spPr/>
      <dgm:t>
        <a:bodyPr/>
        <a:lstStyle/>
        <a:p>
          <a:endParaRPr lang="es-ES_tradnl" noProof="0" dirty="0"/>
        </a:p>
      </dgm:t>
    </dgm:pt>
    <dgm:pt modelId="{BCB9F3CC-ABA2-EB4E-9FBC-A29ED840D97B}" type="sibTrans" cxnId="{BFA7FD35-9668-D344-B913-2DBBB51432EB}">
      <dgm:prSet/>
      <dgm:spPr/>
      <dgm:t>
        <a:bodyPr/>
        <a:lstStyle/>
        <a:p>
          <a:endParaRPr lang="es-ES_tradnl" noProof="0" dirty="0"/>
        </a:p>
      </dgm:t>
    </dgm:pt>
    <dgm:pt modelId="{64DE5E00-BEAF-A540-ACA6-3D06C905CBA1}">
      <dgm:prSet phldrT="[Text]" custT="1"/>
      <dgm:spPr/>
      <dgm:t>
        <a:bodyPr/>
        <a:lstStyle/>
        <a:p>
          <a:r>
            <a:rPr lang="es-ES_tradnl" sz="1050" noProof="0" dirty="0"/>
            <a:t>Mayoristas</a:t>
          </a:r>
        </a:p>
      </dgm:t>
    </dgm:pt>
    <dgm:pt modelId="{8BC7DC6B-A3A2-B94D-9B4A-FCAACCFA6233}" type="parTrans" cxnId="{29AAD227-7FA4-3D47-B01C-9AF1C6F660EC}">
      <dgm:prSet/>
      <dgm:spPr/>
      <dgm:t>
        <a:bodyPr/>
        <a:lstStyle/>
        <a:p>
          <a:endParaRPr lang="es-ES_tradnl" noProof="0" dirty="0"/>
        </a:p>
      </dgm:t>
    </dgm:pt>
    <dgm:pt modelId="{95D9B1FC-3970-4A4A-9B7F-DB036DA07031}" type="sibTrans" cxnId="{29AAD227-7FA4-3D47-B01C-9AF1C6F660EC}">
      <dgm:prSet/>
      <dgm:spPr/>
      <dgm:t>
        <a:bodyPr/>
        <a:lstStyle/>
        <a:p>
          <a:endParaRPr lang="es-ES_tradnl" noProof="0" dirty="0"/>
        </a:p>
      </dgm:t>
    </dgm:pt>
    <dgm:pt modelId="{40F9B1D9-F1EB-BE4B-B38A-011726170C44}">
      <dgm:prSet phldrT="[Text]" custT="1"/>
      <dgm:spPr/>
      <dgm:t>
        <a:bodyPr/>
        <a:lstStyle/>
        <a:p>
          <a:r>
            <a:rPr lang="es-ES_tradnl" sz="1050" noProof="0" dirty="0"/>
            <a:t>Minoristas</a:t>
          </a:r>
        </a:p>
      </dgm:t>
    </dgm:pt>
    <dgm:pt modelId="{7055D258-3828-1341-ADF9-5E3F354625B8}" type="parTrans" cxnId="{118B612C-1136-AF4F-A7AD-DDE07283E942}">
      <dgm:prSet/>
      <dgm:spPr/>
      <dgm:t>
        <a:bodyPr/>
        <a:lstStyle/>
        <a:p>
          <a:endParaRPr lang="es-ES_tradnl" noProof="0" dirty="0"/>
        </a:p>
      </dgm:t>
    </dgm:pt>
    <dgm:pt modelId="{2796CD17-28FF-8649-AA6D-D01686C0605A}" type="sibTrans" cxnId="{118B612C-1136-AF4F-A7AD-DDE07283E942}">
      <dgm:prSet/>
      <dgm:spPr/>
      <dgm:t>
        <a:bodyPr/>
        <a:lstStyle/>
        <a:p>
          <a:endParaRPr lang="es-ES_tradnl" noProof="0" dirty="0"/>
        </a:p>
      </dgm:t>
    </dgm:pt>
    <dgm:pt modelId="{8503960E-B4DC-4E46-99D5-9357EE21E227}">
      <dgm:prSet phldrT="[Text]" custT="1"/>
      <dgm:spPr/>
      <dgm:t>
        <a:bodyPr/>
        <a:lstStyle/>
        <a:p>
          <a:r>
            <a:rPr lang="es-ES_tradnl" sz="1050" noProof="0" dirty="0"/>
            <a:t>Productos Textiles</a:t>
          </a:r>
        </a:p>
      </dgm:t>
    </dgm:pt>
    <dgm:pt modelId="{552002E2-AE0E-9C47-A67F-B5906982EFC3}" type="parTrans" cxnId="{2205B41A-A7CD-2A4C-B235-3B902BF21A01}">
      <dgm:prSet/>
      <dgm:spPr/>
      <dgm:t>
        <a:bodyPr/>
        <a:lstStyle/>
        <a:p>
          <a:endParaRPr lang="es-ES_tradnl" noProof="0" dirty="0"/>
        </a:p>
      </dgm:t>
    </dgm:pt>
    <dgm:pt modelId="{3CE7E989-3148-3F45-9CFC-26D434DFD1DF}" type="sibTrans" cxnId="{2205B41A-A7CD-2A4C-B235-3B902BF21A01}">
      <dgm:prSet/>
      <dgm:spPr/>
      <dgm:t>
        <a:bodyPr/>
        <a:lstStyle/>
        <a:p>
          <a:endParaRPr lang="es-ES_tradnl" noProof="0" dirty="0"/>
        </a:p>
      </dgm:t>
    </dgm:pt>
    <dgm:pt modelId="{8B49C323-BB6D-5640-9BB5-51951DC6631E}">
      <dgm:prSet phldrT="[Text]" custT="1"/>
      <dgm:spPr/>
      <dgm:t>
        <a:bodyPr/>
        <a:lstStyle/>
        <a:p>
          <a:r>
            <a:rPr lang="es-ES_tradnl" sz="1050" noProof="0" dirty="0"/>
            <a:t>Seguros</a:t>
          </a:r>
        </a:p>
      </dgm:t>
    </dgm:pt>
    <dgm:pt modelId="{0C1BCBCB-355A-F74E-B61E-CA20DF0BD80B}" type="parTrans" cxnId="{8481D2BB-CE31-BE45-BF3E-78A80900F647}">
      <dgm:prSet/>
      <dgm:spPr/>
      <dgm:t>
        <a:bodyPr/>
        <a:lstStyle/>
        <a:p>
          <a:endParaRPr lang="es-ES_tradnl" noProof="0" dirty="0"/>
        </a:p>
      </dgm:t>
    </dgm:pt>
    <dgm:pt modelId="{736CDBBA-9F38-F64D-8A6D-6A7653ACF3E9}" type="sibTrans" cxnId="{8481D2BB-CE31-BE45-BF3E-78A80900F647}">
      <dgm:prSet/>
      <dgm:spPr/>
      <dgm:t>
        <a:bodyPr/>
        <a:lstStyle/>
        <a:p>
          <a:endParaRPr lang="es-ES_tradnl" noProof="0" dirty="0"/>
        </a:p>
      </dgm:t>
    </dgm:pt>
    <dgm:pt modelId="{F70CD1E4-9310-6144-BC4F-8FBAC9F9591B}">
      <dgm:prSet phldrT="[Text]" custT="1"/>
      <dgm:spPr/>
      <dgm:t>
        <a:bodyPr/>
        <a:lstStyle/>
        <a:p>
          <a:r>
            <a:rPr lang="es-ES_tradnl" sz="1050" noProof="0" dirty="0" err="1"/>
            <a:t>Activ</a:t>
          </a:r>
          <a:r>
            <a:rPr lang="es-ES_tradnl" sz="1050" noProof="0" dirty="0"/>
            <a:t>. Auxiliares</a:t>
          </a:r>
        </a:p>
      </dgm:t>
    </dgm:pt>
    <dgm:pt modelId="{60DBDD0F-08E0-544E-9EAA-6C9D57BA688E}" type="parTrans" cxnId="{29627A85-1123-F74C-8AF2-D1CA17187456}">
      <dgm:prSet/>
      <dgm:spPr/>
      <dgm:t>
        <a:bodyPr/>
        <a:lstStyle/>
        <a:p>
          <a:endParaRPr lang="es-ES_tradnl" noProof="0" dirty="0"/>
        </a:p>
      </dgm:t>
    </dgm:pt>
    <dgm:pt modelId="{CDAF81EC-DA88-AD43-8267-B4EEE505164A}" type="sibTrans" cxnId="{29627A85-1123-F74C-8AF2-D1CA17187456}">
      <dgm:prSet/>
      <dgm:spPr/>
      <dgm:t>
        <a:bodyPr/>
        <a:lstStyle/>
        <a:p>
          <a:endParaRPr lang="es-ES_tradnl" noProof="0" dirty="0"/>
        </a:p>
      </dgm:t>
    </dgm:pt>
    <dgm:pt modelId="{BC08C3B9-7D63-3744-BB87-E9FC28E8A9DF}" type="pres">
      <dgm:prSet presAssocID="{B76C6EDA-97E5-2741-9D49-3F90BC1E5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376EC5-2D79-354E-A57D-CA311708EF92}" type="pres">
      <dgm:prSet presAssocID="{283D9451-99FA-DA4D-A47F-EE8B76300031}" presName="hierRoot1" presStyleCnt="0">
        <dgm:presLayoutVars>
          <dgm:hierBranch val="init"/>
        </dgm:presLayoutVars>
      </dgm:prSet>
      <dgm:spPr/>
    </dgm:pt>
    <dgm:pt modelId="{E2221247-780E-1342-B8A8-148DC2F6991F}" type="pres">
      <dgm:prSet presAssocID="{283D9451-99FA-DA4D-A47F-EE8B76300031}" presName="rootComposite1" presStyleCnt="0"/>
      <dgm:spPr/>
    </dgm:pt>
    <dgm:pt modelId="{B2419A5C-C321-404A-AB84-6BB6E538608D}" type="pres">
      <dgm:prSet presAssocID="{283D9451-99FA-DA4D-A47F-EE8B76300031}" presName="rootText1" presStyleLbl="node0" presStyleIdx="0" presStyleCnt="1" custScaleX="168125">
        <dgm:presLayoutVars>
          <dgm:chPref val="3"/>
        </dgm:presLayoutVars>
      </dgm:prSet>
      <dgm:spPr/>
    </dgm:pt>
    <dgm:pt modelId="{D5F92FDD-25F5-AF4B-82AD-EC7A5D5B0F48}" type="pres">
      <dgm:prSet presAssocID="{283D9451-99FA-DA4D-A47F-EE8B76300031}" presName="rootConnector1" presStyleLbl="node1" presStyleIdx="0" presStyleCnt="0"/>
      <dgm:spPr/>
    </dgm:pt>
    <dgm:pt modelId="{32C7FC47-5BE2-3643-B9E8-7798920B1EAD}" type="pres">
      <dgm:prSet presAssocID="{283D9451-99FA-DA4D-A47F-EE8B76300031}" presName="hierChild2" presStyleCnt="0"/>
      <dgm:spPr/>
    </dgm:pt>
    <dgm:pt modelId="{8798E0CB-869A-524D-9DD8-76644C30E40D}" type="pres">
      <dgm:prSet presAssocID="{DA15AA62-DC6D-5E42-A9BA-A2323B39A65F}" presName="Name37" presStyleLbl="parChTrans1D2" presStyleIdx="0" presStyleCnt="4"/>
      <dgm:spPr/>
    </dgm:pt>
    <dgm:pt modelId="{3355E51A-ACEF-474C-9B59-6AF24A18BA3E}" type="pres">
      <dgm:prSet presAssocID="{0A12D628-993B-E545-A3E9-B14209436498}" presName="hierRoot2" presStyleCnt="0">
        <dgm:presLayoutVars>
          <dgm:hierBranch val="init"/>
        </dgm:presLayoutVars>
      </dgm:prSet>
      <dgm:spPr/>
    </dgm:pt>
    <dgm:pt modelId="{6130155C-DE46-6F4A-895D-2ADA42893FD2}" type="pres">
      <dgm:prSet presAssocID="{0A12D628-993B-E545-A3E9-B14209436498}" presName="rootComposite" presStyleCnt="0"/>
      <dgm:spPr/>
    </dgm:pt>
    <dgm:pt modelId="{FAEC6535-A6C6-F640-B649-85F7D76AC0FC}" type="pres">
      <dgm:prSet presAssocID="{0A12D628-993B-E545-A3E9-B14209436498}" presName="rootText" presStyleLbl="node2" presStyleIdx="0" presStyleCnt="4">
        <dgm:presLayoutVars>
          <dgm:chPref val="3"/>
        </dgm:presLayoutVars>
      </dgm:prSet>
      <dgm:spPr/>
    </dgm:pt>
    <dgm:pt modelId="{31203702-FDBC-1B49-BCB5-6081FCD603B0}" type="pres">
      <dgm:prSet presAssocID="{0A12D628-993B-E545-A3E9-B14209436498}" presName="rootConnector" presStyleLbl="node2" presStyleIdx="0" presStyleCnt="4"/>
      <dgm:spPr/>
    </dgm:pt>
    <dgm:pt modelId="{DF8EF5F3-C680-C644-9BE4-4A0ED6C39144}" type="pres">
      <dgm:prSet presAssocID="{0A12D628-993B-E545-A3E9-B14209436498}" presName="hierChild4" presStyleCnt="0"/>
      <dgm:spPr/>
    </dgm:pt>
    <dgm:pt modelId="{5B51A494-7DCC-9040-B6D9-DF5676BA6CA2}" type="pres">
      <dgm:prSet presAssocID="{65EF8F8D-9F82-3F40-9BC0-4ED84E3BA5AB}" presName="Name37" presStyleLbl="parChTrans1D3" presStyleIdx="0" presStyleCnt="10"/>
      <dgm:spPr/>
    </dgm:pt>
    <dgm:pt modelId="{DEC5C727-D6A3-8246-A984-4E72E7402230}" type="pres">
      <dgm:prSet presAssocID="{E1BA518F-6A5E-6640-B03A-608191AFB236}" presName="hierRoot2" presStyleCnt="0">
        <dgm:presLayoutVars>
          <dgm:hierBranch val="init"/>
        </dgm:presLayoutVars>
      </dgm:prSet>
      <dgm:spPr/>
    </dgm:pt>
    <dgm:pt modelId="{2A598D34-D0F2-4243-B08A-198ACE53A235}" type="pres">
      <dgm:prSet presAssocID="{E1BA518F-6A5E-6640-B03A-608191AFB236}" presName="rootComposite" presStyleCnt="0"/>
      <dgm:spPr/>
    </dgm:pt>
    <dgm:pt modelId="{0E48CA0E-AD2B-5741-8578-D612D559D3C2}" type="pres">
      <dgm:prSet presAssocID="{E1BA518F-6A5E-6640-B03A-608191AFB236}" presName="rootText" presStyleLbl="node3" presStyleIdx="0" presStyleCnt="10">
        <dgm:presLayoutVars>
          <dgm:chPref val="3"/>
        </dgm:presLayoutVars>
      </dgm:prSet>
      <dgm:spPr/>
    </dgm:pt>
    <dgm:pt modelId="{8B067AB6-E8FC-7C43-A5C3-9B9DC8260538}" type="pres">
      <dgm:prSet presAssocID="{E1BA518F-6A5E-6640-B03A-608191AFB236}" presName="rootConnector" presStyleLbl="node3" presStyleIdx="0" presStyleCnt="10"/>
      <dgm:spPr/>
    </dgm:pt>
    <dgm:pt modelId="{41C7E58D-748A-9143-B1A7-E3AA9D60E501}" type="pres">
      <dgm:prSet presAssocID="{E1BA518F-6A5E-6640-B03A-608191AFB236}" presName="hierChild4" presStyleCnt="0"/>
      <dgm:spPr/>
    </dgm:pt>
    <dgm:pt modelId="{E84457D8-5E44-694B-BADC-6FA93844FC57}" type="pres">
      <dgm:prSet presAssocID="{E1BA518F-6A5E-6640-B03A-608191AFB236}" presName="hierChild5" presStyleCnt="0"/>
      <dgm:spPr/>
    </dgm:pt>
    <dgm:pt modelId="{C4E19C48-3F7A-F54B-A401-C725065A8BDA}" type="pres">
      <dgm:prSet presAssocID="{5CA9BA8A-3C43-104C-BF47-4E4B7E4C4A7B}" presName="Name37" presStyleLbl="parChTrans1D3" presStyleIdx="1" presStyleCnt="10"/>
      <dgm:spPr/>
    </dgm:pt>
    <dgm:pt modelId="{2098FB96-175E-694B-8CC9-82CE4D0FC8B8}" type="pres">
      <dgm:prSet presAssocID="{579313C4-0233-D846-9A47-B5B421B5300F}" presName="hierRoot2" presStyleCnt="0">
        <dgm:presLayoutVars>
          <dgm:hierBranch val="init"/>
        </dgm:presLayoutVars>
      </dgm:prSet>
      <dgm:spPr/>
    </dgm:pt>
    <dgm:pt modelId="{ECD278DD-8A28-5D4C-82EE-A17784594C3E}" type="pres">
      <dgm:prSet presAssocID="{579313C4-0233-D846-9A47-B5B421B5300F}" presName="rootComposite" presStyleCnt="0"/>
      <dgm:spPr/>
    </dgm:pt>
    <dgm:pt modelId="{8839F0F8-017C-9745-A507-B2B58F866A3E}" type="pres">
      <dgm:prSet presAssocID="{579313C4-0233-D846-9A47-B5B421B5300F}" presName="rootText" presStyleLbl="node3" presStyleIdx="1" presStyleCnt="10">
        <dgm:presLayoutVars>
          <dgm:chPref val="3"/>
        </dgm:presLayoutVars>
      </dgm:prSet>
      <dgm:spPr/>
    </dgm:pt>
    <dgm:pt modelId="{E0E7F49A-07FB-3C49-B618-D5292149861F}" type="pres">
      <dgm:prSet presAssocID="{579313C4-0233-D846-9A47-B5B421B5300F}" presName="rootConnector" presStyleLbl="node3" presStyleIdx="1" presStyleCnt="10"/>
      <dgm:spPr/>
    </dgm:pt>
    <dgm:pt modelId="{B8BD068E-2989-FE48-8F5E-CE309FC7AEA0}" type="pres">
      <dgm:prSet presAssocID="{579313C4-0233-D846-9A47-B5B421B5300F}" presName="hierChild4" presStyleCnt="0"/>
      <dgm:spPr/>
    </dgm:pt>
    <dgm:pt modelId="{27AEA4DF-0992-B646-9404-ABC07548830F}" type="pres">
      <dgm:prSet presAssocID="{579313C4-0233-D846-9A47-B5B421B5300F}" presName="hierChild5" presStyleCnt="0"/>
      <dgm:spPr/>
    </dgm:pt>
    <dgm:pt modelId="{808E00E4-604A-5949-9D27-973792F29D88}" type="pres">
      <dgm:prSet presAssocID="{0A12D628-993B-E545-A3E9-B14209436498}" presName="hierChild5" presStyleCnt="0"/>
      <dgm:spPr/>
    </dgm:pt>
    <dgm:pt modelId="{9E75F5AB-1EFF-664F-8AE2-622857DE23CC}" type="pres">
      <dgm:prSet presAssocID="{E0B102E9-E7B4-8D42-811D-B236943EBE90}" presName="Name37" presStyleLbl="parChTrans1D2" presStyleIdx="1" presStyleCnt="4"/>
      <dgm:spPr/>
    </dgm:pt>
    <dgm:pt modelId="{AE683424-9910-7445-A2BF-59AFFA93CF6D}" type="pres">
      <dgm:prSet presAssocID="{56E2C7DE-8423-D246-B6EE-B584B539C23F}" presName="hierRoot2" presStyleCnt="0">
        <dgm:presLayoutVars>
          <dgm:hierBranch val="init"/>
        </dgm:presLayoutVars>
      </dgm:prSet>
      <dgm:spPr/>
    </dgm:pt>
    <dgm:pt modelId="{A91D5851-7A86-0E44-BD9C-66017BFD82BF}" type="pres">
      <dgm:prSet presAssocID="{56E2C7DE-8423-D246-B6EE-B584B539C23F}" presName="rootComposite" presStyleCnt="0"/>
      <dgm:spPr/>
    </dgm:pt>
    <dgm:pt modelId="{00017807-79CE-CC45-97A9-581FE33F02F9}" type="pres">
      <dgm:prSet presAssocID="{56E2C7DE-8423-D246-B6EE-B584B539C23F}" presName="rootText" presStyleLbl="node2" presStyleIdx="1" presStyleCnt="4">
        <dgm:presLayoutVars>
          <dgm:chPref val="3"/>
        </dgm:presLayoutVars>
      </dgm:prSet>
      <dgm:spPr/>
    </dgm:pt>
    <dgm:pt modelId="{9CE3B215-DD02-B942-A980-5D02C6E83E24}" type="pres">
      <dgm:prSet presAssocID="{56E2C7DE-8423-D246-B6EE-B584B539C23F}" presName="rootConnector" presStyleLbl="node2" presStyleIdx="1" presStyleCnt="4"/>
      <dgm:spPr/>
    </dgm:pt>
    <dgm:pt modelId="{8DF51763-DCA7-7441-9A5D-C9A54524A52D}" type="pres">
      <dgm:prSet presAssocID="{56E2C7DE-8423-D246-B6EE-B584B539C23F}" presName="hierChild4" presStyleCnt="0"/>
      <dgm:spPr/>
    </dgm:pt>
    <dgm:pt modelId="{B2C639F4-CFF1-A948-AC39-E980D6E01FDE}" type="pres">
      <dgm:prSet presAssocID="{D0570A70-015C-CB47-B7A1-074A2E1DF569}" presName="Name37" presStyleLbl="parChTrans1D3" presStyleIdx="2" presStyleCnt="10"/>
      <dgm:spPr/>
    </dgm:pt>
    <dgm:pt modelId="{57CB4359-B21C-9843-843A-7A0A8AF6F8B9}" type="pres">
      <dgm:prSet presAssocID="{A2D49BD3-10DF-AF41-A6D1-3D6E6C268617}" presName="hierRoot2" presStyleCnt="0">
        <dgm:presLayoutVars>
          <dgm:hierBranch val="init"/>
        </dgm:presLayoutVars>
      </dgm:prSet>
      <dgm:spPr/>
    </dgm:pt>
    <dgm:pt modelId="{8CAA585D-2E27-F54D-9EC2-C1319F5893E1}" type="pres">
      <dgm:prSet presAssocID="{A2D49BD3-10DF-AF41-A6D1-3D6E6C268617}" presName="rootComposite" presStyleCnt="0"/>
      <dgm:spPr/>
    </dgm:pt>
    <dgm:pt modelId="{C6A3C30B-FC35-9844-BEA6-91067612EB9F}" type="pres">
      <dgm:prSet presAssocID="{A2D49BD3-10DF-AF41-A6D1-3D6E6C268617}" presName="rootText" presStyleLbl="node3" presStyleIdx="2" presStyleCnt="10">
        <dgm:presLayoutVars>
          <dgm:chPref val="3"/>
        </dgm:presLayoutVars>
      </dgm:prSet>
      <dgm:spPr/>
    </dgm:pt>
    <dgm:pt modelId="{8B22B081-3B5E-9F42-8D24-47E2C01C93C7}" type="pres">
      <dgm:prSet presAssocID="{A2D49BD3-10DF-AF41-A6D1-3D6E6C268617}" presName="rootConnector" presStyleLbl="node3" presStyleIdx="2" presStyleCnt="10"/>
      <dgm:spPr/>
    </dgm:pt>
    <dgm:pt modelId="{D2732734-DC2F-1745-8C78-D0CA180A5EE9}" type="pres">
      <dgm:prSet presAssocID="{A2D49BD3-10DF-AF41-A6D1-3D6E6C268617}" presName="hierChild4" presStyleCnt="0"/>
      <dgm:spPr/>
    </dgm:pt>
    <dgm:pt modelId="{AF177B76-192B-8744-817D-7D2ECF038663}" type="pres">
      <dgm:prSet presAssocID="{A2D49BD3-10DF-AF41-A6D1-3D6E6C268617}" presName="hierChild5" presStyleCnt="0"/>
      <dgm:spPr/>
    </dgm:pt>
    <dgm:pt modelId="{E0B51D5E-0256-4E4E-A3E9-C1D0F9CF3744}" type="pres">
      <dgm:prSet presAssocID="{16FA9359-80FF-F44A-9179-076105B91002}" presName="Name37" presStyleLbl="parChTrans1D3" presStyleIdx="3" presStyleCnt="10"/>
      <dgm:spPr/>
    </dgm:pt>
    <dgm:pt modelId="{458D1479-2B2B-B744-8CF4-15E3E8CB93D3}" type="pres">
      <dgm:prSet presAssocID="{0B8767EF-70B5-654D-A517-82C6C04F1625}" presName="hierRoot2" presStyleCnt="0">
        <dgm:presLayoutVars>
          <dgm:hierBranch val="init"/>
        </dgm:presLayoutVars>
      </dgm:prSet>
      <dgm:spPr/>
    </dgm:pt>
    <dgm:pt modelId="{F9DB9ECC-E67F-C244-ADC4-EE1B4FE298FB}" type="pres">
      <dgm:prSet presAssocID="{0B8767EF-70B5-654D-A517-82C6C04F1625}" presName="rootComposite" presStyleCnt="0"/>
      <dgm:spPr/>
    </dgm:pt>
    <dgm:pt modelId="{9624CDDA-58E6-924E-934B-5C87809E3889}" type="pres">
      <dgm:prSet presAssocID="{0B8767EF-70B5-654D-A517-82C6C04F1625}" presName="rootText" presStyleLbl="node3" presStyleIdx="3" presStyleCnt="10">
        <dgm:presLayoutVars>
          <dgm:chPref val="3"/>
        </dgm:presLayoutVars>
      </dgm:prSet>
      <dgm:spPr/>
    </dgm:pt>
    <dgm:pt modelId="{FD6401CC-F0C3-C940-96C4-DDC44A18E7F8}" type="pres">
      <dgm:prSet presAssocID="{0B8767EF-70B5-654D-A517-82C6C04F1625}" presName="rootConnector" presStyleLbl="node3" presStyleIdx="3" presStyleCnt="10"/>
      <dgm:spPr/>
    </dgm:pt>
    <dgm:pt modelId="{FB1DA2C3-DAAF-814E-9E79-8AD225BE97F5}" type="pres">
      <dgm:prSet presAssocID="{0B8767EF-70B5-654D-A517-82C6C04F1625}" presName="hierChild4" presStyleCnt="0"/>
      <dgm:spPr/>
    </dgm:pt>
    <dgm:pt modelId="{C12C163B-A686-2B49-91D9-6B245DE905E1}" type="pres">
      <dgm:prSet presAssocID="{0B8767EF-70B5-654D-A517-82C6C04F1625}" presName="hierChild5" presStyleCnt="0"/>
      <dgm:spPr/>
    </dgm:pt>
    <dgm:pt modelId="{C43CEEAE-1FF0-D649-B713-6BF807D8FDB3}" type="pres">
      <dgm:prSet presAssocID="{552002E2-AE0E-9C47-A67F-B5906982EFC3}" presName="Name37" presStyleLbl="parChTrans1D3" presStyleIdx="4" presStyleCnt="10"/>
      <dgm:spPr/>
    </dgm:pt>
    <dgm:pt modelId="{607D59B2-1A0B-674C-AA1E-77A1242F5EA2}" type="pres">
      <dgm:prSet presAssocID="{8503960E-B4DC-4E46-99D5-9357EE21E227}" presName="hierRoot2" presStyleCnt="0">
        <dgm:presLayoutVars>
          <dgm:hierBranch val="init"/>
        </dgm:presLayoutVars>
      </dgm:prSet>
      <dgm:spPr/>
    </dgm:pt>
    <dgm:pt modelId="{91C51C8E-3886-CD42-B6FA-74FB2242948C}" type="pres">
      <dgm:prSet presAssocID="{8503960E-B4DC-4E46-99D5-9357EE21E227}" presName="rootComposite" presStyleCnt="0"/>
      <dgm:spPr/>
    </dgm:pt>
    <dgm:pt modelId="{5BE66692-BB8B-A64A-8CBE-0789E64B31D3}" type="pres">
      <dgm:prSet presAssocID="{8503960E-B4DC-4E46-99D5-9357EE21E227}" presName="rootText" presStyleLbl="node3" presStyleIdx="4" presStyleCnt="10">
        <dgm:presLayoutVars>
          <dgm:chPref val="3"/>
        </dgm:presLayoutVars>
      </dgm:prSet>
      <dgm:spPr/>
    </dgm:pt>
    <dgm:pt modelId="{EDC21DC1-1E2E-9E4B-A4CD-035621EB3656}" type="pres">
      <dgm:prSet presAssocID="{8503960E-B4DC-4E46-99D5-9357EE21E227}" presName="rootConnector" presStyleLbl="node3" presStyleIdx="4" presStyleCnt="10"/>
      <dgm:spPr/>
    </dgm:pt>
    <dgm:pt modelId="{8E48ECB1-5B45-2A4F-8987-480FD2C4DA99}" type="pres">
      <dgm:prSet presAssocID="{8503960E-B4DC-4E46-99D5-9357EE21E227}" presName="hierChild4" presStyleCnt="0"/>
      <dgm:spPr/>
    </dgm:pt>
    <dgm:pt modelId="{A03B6A1D-D4F1-884B-B6EF-FDE8E256B591}" type="pres">
      <dgm:prSet presAssocID="{8503960E-B4DC-4E46-99D5-9357EE21E227}" presName="hierChild5" presStyleCnt="0"/>
      <dgm:spPr/>
    </dgm:pt>
    <dgm:pt modelId="{D7B702DA-8021-3848-8162-FF638A797345}" type="pres">
      <dgm:prSet presAssocID="{56E2C7DE-8423-D246-B6EE-B584B539C23F}" presName="hierChild5" presStyleCnt="0"/>
      <dgm:spPr/>
    </dgm:pt>
    <dgm:pt modelId="{9C7406D4-6C4F-284E-82A3-BCC4DD8924A4}" type="pres">
      <dgm:prSet presAssocID="{DF8B44EC-6D6F-3F46-BE1B-1696718983D5}" presName="Name37" presStyleLbl="parChTrans1D2" presStyleIdx="2" presStyleCnt="4"/>
      <dgm:spPr/>
    </dgm:pt>
    <dgm:pt modelId="{D76DD3B4-24B5-3540-8EA5-4BD4111011EB}" type="pres">
      <dgm:prSet presAssocID="{D5F72E83-48CD-DC42-97ED-8F688D323218}" presName="hierRoot2" presStyleCnt="0">
        <dgm:presLayoutVars>
          <dgm:hierBranch val="init"/>
        </dgm:presLayoutVars>
      </dgm:prSet>
      <dgm:spPr/>
    </dgm:pt>
    <dgm:pt modelId="{869C30C2-1CA4-8F4B-8716-2FC71B843473}" type="pres">
      <dgm:prSet presAssocID="{D5F72E83-48CD-DC42-97ED-8F688D323218}" presName="rootComposite" presStyleCnt="0"/>
      <dgm:spPr/>
    </dgm:pt>
    <dgm:pt modelId="{5C6B24AD-FB87-4C4E-B7FE-FC2FA1279FB8}" type="pres">
      <dgm:prSet presAssocID="{D5F72E83-48CD-DC42-97ED-8F688D323218}" presName="rootText" presStyleLbl="node2" presStyleIdx="2" presStyleCnt="4">
        <dgm:presLayoutVars>
          <dgm:chPref val="3"/>
        </dgm:presLayoutVars>
      </dgm:prSet>
      <dgm:spPr/>
    </dgm:pt>
    <dgm:pt modelId="{4ACBEDFC-E39C-2F44-A433-3CE4BB838A84}" type="pres">
      <dgm:prSet presAssocID="{D5F72E83-48CD-DC42-97ED-8F688D323218}" presName="rootConnector" presStyleLbl="node2" presStyleIdx="2" presStyleCnt="4"/>
      <dgm:spPr/>
    </dgm:pt>
    <dgm:pt modelId="{F424EF92-C520-A643-800B-86F59E639FD0}" type="pres">
      <dgm:prSet presAssocID="{D5F72E83-48CD-DC42-97ED-8F688D323218}" presName="hierChild4" presStyleCnt="0"/>
      <dgm:spPr/>
    </dgm:pt>
    <dgm:pt modelId="{4E1FA37E-3143-B74A-A993-B3D3221DEE1C}" type="pres">
      <dgm:prSet presAssocID="{3CDC3577-F77C-A745-BCEF-32AF86E26163}" presName="Name37" presStyleLbl="parChTrans1D3" presStyleIdx="5" presStyleCnt="10"/>
      <dgm:spPr/>
    </dgm:pt>
    <dgm:pt modelId="{B26CF4A2-9A29-AB48-B31D-445264A94CD5}" type="pres">
      <dgm:prSet presAssocID="{4B8AB161-3493-F34E-9D77-F9217F89B743}" presName="hierRoot2" presStyleCnt="0">
        <dgm:presLayoutVars>
          <dgm:hierBranch val="init"/>
        </dgm:presLayoutVars>
      </dgm:prSet>
      <dgm:spPr/>
    </dgm:pt>
    <dgm:pt modelId="{41AD64E2-C99F-194D-8EBE-24A012176478}" type="pres">
      <dgm:prSet presAssocID="{4B8AB161-3493-F34E-9D77-F9217F89B743}" presName="rootComposite" presStyleCnt="0"/>
      <dgm:spPr/>
    </dgm:pt>
    <dgm:pt modelId="{B1C1DD97-E0EC-2143-AEA1-103EA2B67C46}" type="pres">
      <dgm:prSet presAssocID="{4B8AB161-3493-F34E-9D77-F9217F89B743}" presName="rootText" presStyleLbl="node3" presStyleIdx="5" presStyleCnt="10">
        <dgm:presLayoutVars>
          <dgm:chPref val="3"/>
        </dgm:presLayoutVars>
      </dgm:prSet>
      <dgm:spPr/>
    </dgm:pt>
    <dgm:pt modelId="{0B6899D3-BC70-4041-86E5-574292BCC930}" type="pres">
      <dgm:prSet presAssocID="{4B8AB161-3493-F34E-9D77-F9217F89B743}" presName="rootConnector" presStyleLbl="node3" presStyleIdx="5" presStyleCnt="10"/>
      <dgm:spPr/>
    </dgm:pt>
    <dgm:pt modelId="{6704D4EA-73B6-5F49-AA1F-298F2729A269}" type="pres">
      <dgm:prSet presAssocID="{4B8AB161-3493-F34E-9D77-F9217F89B743}" presName="hierChild4" presStyleCnt="0"/>
      <dgm:spPr/>
    </dgm:pt>
    <dgm:pt modelId="{7D5D1599-E8F0-F145-9377-5BE0A1D5E10F}" type="pres">
      <dgm:prSet presAssocID="{4B8AB161-3493-F34E-9D77-F9217F89B743}" presName="hierChild5" presStyleCnt="0"/>
      <dgm:spPr/>
    </dgm:pt>
    <dgm:pt modelId="{9F63D571-4EA3-2142-BB45-EAE9B72F9909}" type="pres">
      <dgm:prSet presAssocID="{0C1BCBCB-355A-F74E-B61E-CA20DF0BD80B}" presName="Name37" presStyleLbl="parChTrans1D3" presStyleIdx="6" presStyleCnt="10"/>
      <dgm:spPr/>
    </dgm:pt>
    <dgm:pt modelId="{1ADCE97C-4D26-C244-AEB5-FE4D5BDE8FA9}" type="pres">
      <dgm:prSet presAssocID="{8B49C323-BB6D-5640-9BB5-51951DC6631E}" presName="hierRoot2" presStyleCnt="0">
        <dgm:presLayoutVars>
          <dgm:hierBranch val="init"/>
        </dgm:presLayoutVars>
      </dgm:prSet>
      <dgm:spPr/>
    </dgm:pt>
    <dgm:pt modelId="{46853D6D-644D-B247-8AD9-726B075D6EFE}" type="pres">
      <dgm:prSet presAssocID="{8B49C323-BB6D-5640-9BB5-51951DC6631E}" presName="rootComposite" presStyleCnt="0"/>
      <dgm:spPr/>
    </dgm:pt>
    <dgm:pt modelId="{96975485-EEEE-E74A-B0C3-AF3C294242B2}" type="pres">
      <dgm:prSet presAssocID="{8B49C323-BB6D-5640-9BB5-51951DC6631E}" presName="rootText" presStyleLbl="node3" presStyleIdx="6" presStyleCnt="10">
        <dgm:presLayoutVars>
          <dgm:chPref val="3"/>
        </dgm:presLayoutVars>
      </dgm:prSet>
      <dgm:spPr/>
    </dgm:pt>
    <dgm:pt modelId="{95489C45-856C-D949-A578-55E822792850}" type="pres">
      <dgm:prSet presAssocID="{8B49C323-BB6D-5640-9BB5-51951DC6631E}" presName="rootConnector" presStyleLbl="node3" presStyleIdx="6" presStyleCnt="10"/>
      <dgm:spPr/>
    </dgm:pt>
    <dgm:pt modelId="{5A715897-F04B-D94A-AE91-394E62FCDEF3}" type="pres">
      <dgm:prSet presAssocID="{8B49C323-BB6D-5640-9BB5-51951DC6631E}" presName="hierChild4" presStyleCnt="0"/>
      <dgm:spPr/>
    </dgm:pt>
    <dgm:pt modelId="{4AA4E8A3-1B12-A649-B459-B77B77EDA03D}" type="pres">
      <dgm:prSet presAssocID="{8B49C323-BB6D-5640-9BB5-51951DC6631E}" presName="hierChild5" presStyleCnt="0"/>
      <dgm:spPr/>
    </dgm:pt>
    <dgm:pt modelId="{0C999DA2-ED2D-8748-833D-7057F34AF3ED}" type="pres">
      <dgm:prSet presAssocID="{60DBDD0F-08E0-544E-9EAA-6C9D57BA688E}" presName="Name37" presStyleLbl="parChTrans1D3" presStyleIdx="7" presStyleCnt="10"/>
      <dgm:spPr/>
    </dgm:pt>
    <dgm:pt modelId="{6605D50F-4A53-FB4F-ACA6-FDF807A240CF}" type="pres">
      <dgm:prSet presAssocID="{F70CD1E4-9310-6144-BC4F-8FBAC9F9591B}" presName="hierRoot2" presStyleCnt="0">
        <dgm:presLayoutVars>
          <dgm:hierBranch val="init"/>
        </dgm:presLayoutVars>
      </dgm:prSet>
      <dgm:spPr/>
    </dgm:pt>
    <dgm:pt modelId="{F989A496-BA50-D54D-89B0-157C0FEE611F}" type="pres">
      <dgm:prSet presAssocID="{F70CD1E4-9310-6144-BC4F-8FBAC9F9591B}" presName="rootComposite" presStyleCnt="0"/>
      <dgm:spPr/>
    </dgm:pt>
    <dgm:pt modelId="{E544FCD3-20D9-C147-B46D-634D274BE753}" type="pres">
      <dgm:prSet presAssocID="{F70CD1E4-9310-6144-BC4F-8FBAC9F9591B}" presName="rootText" presStyleLbl="node3" presStyleIdx="7" presStyleCnt="10">
        <dgm:presLayoutVars>
          <dgm:chPref val="3"/>
        </dgm:presLayoutVars>
      </dgm:prSet>
      <dgm:spPr/>
    </dgm:pt>
    <dgm:pt modelId="{AD2EE6B0-460C-9743-8537-03EB106CE945}" type="pres">
      <dgm:prSet presAssocID="{F70CD1E4-9310-6144-BC4F-8FBAC9F9591B}" presName="rootConnector" presStyleLbl="node3" presStyleIdx="7" presStyleCnt="10"/>
      <dgm:spPr/>
    </dgm:pt>
    <dgm:pt modelId="{7699F365-860F-754F-9541-7905F15F173C}" type="pres">
      <dgm:prSet presAssocID="{F70CD1E4-9310-6144-BC4F-8FBAC9F9591B}" presName="hierChild4" presStyleCnt="0"/>
      <dgm:spPr/>
    </dgm:pt>
    <dgm:pt modelId="{89B3C066-432C-5A4D-A3E2-E7BFE18B3310}" type="pres">
      <dgm:prSet presAssocID="{F70CD1E4-9310-6144-BC4F-8FBAC9F9591B}" presName="hierChild5" presStyleCnt="0"/>
      <dgm:spPr/>
    </dgm:pt>
    <dgm:pt modelId="{0EA90F0D-7807-6042-9BC7-F42BFBD2F231}" type="pres">
      <dgm:prSet presAssocID="{D5F72E83-48CD-DC42-97ED-8F688D323218}" presName="hierChild5" presStyleCnt="0"/>
      <dgm:spPr/>
    </dgm:pt>
    <dgm:pt modelId="{494FA22A-147E-DD48-B721-C386841289B6}" type="pres">
      <dgm:prSet presAssocID="{558B9667-371C-D64F-8459-265E3216D8CA}" presName="Name37" presStyleLbl="parChTrans1D2" presStyleIdx="3" presStyleCnt="4"/>
      <dgm:spPr/>
    </dgm:pt>
    <dgm:pt modelId="{364A4CA1-FD4F-9749-B0AF-02D5AC8C509C}" type="pres">
      <dgm:prSet presAssocID="{75439BDE-1394-F740-B817-F07D74FCDBF0}" presName="hierRoot2" presStyleCnt="0">
        <dgm:presLayoutVars>
          <dgm:hierBranch val="init"/>
        </dgm:presLayoutVars>
      </dgm:prSet>
      <dgm:spPr/>
    </dgm:pt>
    <dgm:pt modelId="{C9842D24-0EB6-D940-BAEC-B12AEDC65AE1}" type="pres">
      <dgm:prSet presAssocID="{75439BDE-1394-F740-B817-F07D74FCDBF0}" presName="rootComposite" presStyleCnt="0"/>
      <dgm:spPr/>
    </dgm:pt>
    <dgm:pt modelId="{AE0AB9FC-835F-9B4B-AC01-44C2FB4D8AC7}" type="pres">
      <dgm:prSet presAssocID="{75439BDE-1394-F740-B817-F07D74FCDBF0}" presName="rootText" presStyleLbl="node2" presStyleIdx="3" presStyleCnt="4">
        <dgm:presLayoutVars>
          <dgm:chPref val="3"/>
        </dgm:presLayoutVars>
      </dgm:prSet>
      <dgm:spPr/>
    </dgm:pt>
    <dgm:pt modelId="{9B0D3ADF-E807-4941-A861-4A9252B1BAD1}" type="pres">
      <dgm:prSet presAssocID="{75439BDE-1394-F740-B817-F07D74FCDBF0}" presName="rootConnector" presStyleLbl="node2" presStyleIdx="3" presStyleCnt="4"/>
      <dgm:spPr/>
    </dgm:pt>
    <dgm:pt modelId="{960D4145-88D2-2445-BB1C-11DEA8499026}" type="pres">
      <dgm:prSet presAssocID="{75439BDE-1394-F740-B817-F07D74FCDBF0}" presName="hierChild4" presStyleCnt="0"/>
      <dgm:spPr/>
    </dgm:pt>
    <dgm:pt modelId="{76E73CA4-CD07-9142-8311-90EC8F1EFECC}" type="pres">
      <dgm:prSet presAssocID="{8BC7DC6B-A3A2-B94D-9B4A-FCAACCFA6233}" presName="Name37" presStyleLbl="parChTrans1D3" presStyleIdx="8" presStyleCnt="10"/>
      <dgm:spPr/>
    </dgm:pt>
    <dgm:pt modelId="{2FF64F26-0AF4-4445-B741-04FEFC491EC0}" type="pres">
      <dgm:prSet presAssocID="{64DE5E00-BEAF-A540-ACA6-3D06C905CBA1}" presName="hierRoot2" presStyleCnt="0">
        <dgm:presLayoutVars>
          <dgm:hierBranch val="init"/>
        </dgm:presLayoutVars>
      </dgm:prSet>
      <dgm:spPr/>
    </dgm:pt>
    <dgm:pt modelId="{4F24618C-F3D8-4F4E-AF62-058B93B45FD8}" type="pres">
      <dgm:prSet presAssocID="{64DE5E00-BEAF-A540-ACA6-3D06C905CBA1}" presName="rootComposite" presStyleCnt="0"/>
      <dgm:spPr/>
    </dgm:pt>
    <dgm:pt modelId="{1B700AAB-395D-5C4D-8CF2-4AE4143006A5}" type="pres">
      <dgm:prSet presAssocID="{64DE5E00-BEAF-A540-ACA6-3D06C905CBA1}" presName="rootText" presStyleLbl="node3" presStyleIdx="8" presStyleCnt="10">
        <dgm:presLayoutVars>
          <dgm:chPref val="3"/>
        </dgm:presLayoutVars>
      </dgm:prSet>
      <dgm:spPr/>
    </dgm:pt>
    <dgm:pt modelId="{218475CC-B7BD-7E49-A498-FB80E1AFA4DC}" type="pres">
      <dgm:prSet presAssocID="{64DE5E00-BEAF-A540-ACA6-3D06C905CBA1}" presName="rootConnector" presStyleLbl="node3" presStyleIdx="8" presStyleCnt="10"/>
      <dgm:spPr/>
    </dgm:pt>
    <dgm:pt modelId="{489A5416-F122-0D4D-AACE-38A19D0E321B}" type="pres">
      <dgm:prSet presAssocID="{64DE5E00-BEAF-A540-ACA6-3D06C905CBA1}" presName="hierChild4" presStyleCnt="0"/>
      <dgm:spPr/>
    </dgm:pt>
    <dgm:pt modelId="{99C0C4CD-6EE0-AD4C-B382-7A5AC82DDA07}" type="pres">
      <dgm:prSet presAssocID="{64DE5E00-BEAF-A540-ACA6-3D06C905CBA1}" presName="hierChild5" presStyleCnt="0"/>
      <dgm:spPr/>
    </dgm:pt>
    <dgm:pt modelId="{624DF29B-7FB4-EC4E-BD03-5969784C4039}" type="pres">
      <dgm:prSet presAssocID="{7055D258-3828-1341-ADF9-5E3F354625B8}" presName="Name37" presStyleLbl="parChTrans1D3" presStyleIdx="9" presStyleCnt="10"/>
      <dgm:spPr/>
    </dgm:pt>
    <dgm:pt modelId="{88E75A8C-5E9A-8348-8326-76B3C5215DE6}" type="pres">
      <dgm:prSet presAssocID="{40F9B1D9-F1EB-BE4B-B38A-011726170C44}" presName="hierRoot2" presStyleCnt="0">
        <dgm:presLayoutVars>
          <dgm:hierBranch val="init"/>
        </dgm:presLayoutVars>
      </dgm:prSet>
      <dgm:spPr/>
    </dgm:pt>
    <dgm:pt modelId="{FC258B52-DA43-C141-8237-FBC25AB6BB66}" type="pres">
      <dgm:prSet presAssocID="{40F9B1D9-F1EB-BE4B-B38A-011726170C44}" presName="rootComposite" presStyleCnt="0"/>
      <dgm:spPr/>
    </dgm:pt>
    <dgm:pt modelId="{D085CADF-820B-9D4E-9D64-987894E55570}" type="pres">
      <dgm:prSet presAssocID="{40F9B1D9-F1EB-BE4B-B38A-011726170C44}" presName="rootText" presStyleLbl="node3" presStyleIdx="9" presStyleCnt="10">
        <dgm:presLayoutVars>
          <dgm:chPref val="3"/>
        </dgm:presLayoutVars>
      </dgm:prSet>
      <dgm:spPr/>
    </dgm:pt>
    <dgm:pt modelId="{A8C34EDA-1C6D-6C4E-888E-5B3F3F1E5AD3}" type="pres">
      <dgm:prSet presAssocID="{40F9B1D9-F1EB-BE4B-B38A-011726170C44}" presName="rootConnector" presStyleLbl="node3" presStyleIdx="9" presStyleCnt="10"/>
      <dgm:spPr/>
    </dgm:pt>
    <dgm:pt modelId="{F89579B3-8565-0F4D-8B0B-47CA4B4D9D07}" type="pres">
      <dgm:prSet presAssocID="{40F9B1D9-F1EB-BE4B-B38A-011726170C44}" presName="hierChild4" presStyleCnt="0"/>
      <dgm:spPr/>
    </dgm:pt>
    <dgm:pt modelId="{1053C888-5328-634A-A6B8-9F414FDE154C}" type="pres">
      <dgm:prSet presAssocID="{40F9B1D9-F1EB-BE4B-B38A-011726170C44}" presName="hierChild5" presStyleCnt="0"/>
      <dgm:spPr/>
    </dgm:pt>
    <dgm:pt modelId="{233F9B1E-236E-E343-9FC8-53F1DB96A285}" type="pres">
      <dgm:prSet presAssocID="{75439BDE-1394-F740-B817-F07D74FCDBF0}" presName="hierChild5" presStyleCnt="0"/>
      <dgm:spPr/>
    </dgm:pt>
    <dgm:pt modelId="{7EA88D83-E6C5-024A-A7D9-7C572C2E2C90}" type="pres">
      <dgm:prSet presAssocID="{283D9451-99FA-DA4D-A47F-EE8B76300031}" presName="hierChild3" presStyleCnt="0"/>
      <dgm:spPr/>
    </dgm:pt>
  </dgm:ptLst>
  <dgm:cxnLst>
    <dgm:cxn modelId="{E1C3060D-17FA-1945-8509-74221090FF01}" type="presOf" srcId="{0A12D628-993B-E545-A3E9-B14209436498}" destId="{31203702-FDBC-1B49-BCB5-6081FCD603B0}" srcOrd="1" destOrd="0" presId="urn:microsoft.com/office/officeart/2005/8/layout/orgChart1"/>
    <dgm:cxn modelId="{F0BAE10D-D058-374D-B120-36F2C4A47335}" type="presOf" srcId="{F70CD1E4-9310-6144-BC4F-8FBAC9F9591B}" destId="{E544FCD3-20D9-C147-B46D-634D274BE753}" srcOrd="0" destOrd="0" presId="urn:microsoft.com/office/officeart/2005/8/layout/orgChart1"/>
    <dgm:cxn modelId="{9D484F14-1DFD-5F47-9577-F6E50B74C1E4}" srcId="{283D9451-99FA-DA4D-A47F-EE8B76300031}" destId="{75439BDE-1394-F740-B817-F07D74FCDBF0}" srcOrd="3" destOrd="0" parTransId="{558B9667-371C-D64F-8459-265E3216D8CA}" sibTransId="{DDEE78C6-A0E8-4541-842D-3AF57DD3A958}"/>
    <dgm:cxn modelId="{2205B41A-A7CD-2A4C-B235-3B902BF21A01}" srcId="{56E2C7DE-8423-D246-B6EE-B584B539C23F}" destId="{8503960E-B4DC-4E46-99D5-9357EE21E227}" srcOrd="2" destOrd="0" parTransId="{552002E2-AE0E-9C47-A67F-B5906982EFC3}" sibTransId="{3CE7E989-3148-3F45-9CFC-26D434DFD1DF}"/>
    <dgm:cxn modelId="{117EED1B-A667-EC40-9F87-2DE7D54A1CB7}" type="presOf" srcId="{E1BA518F-6A5E-6640-B03A-608191AFB236}" destId="{0E48CA0E-AD2B-5741-8578-D612D559D3C2}" srcOrd="0" destOrd="0" presId="urn:microsoft.com/office/officeart/2005/8/layout/orgChart1"/>
    <dgm:cxn modelId="{99CC8221-1FFA-2C4F-8A6D-88A002AED589}" type="presOf" srcId="{D5F72E83-48CD-DC42-97ED-8F688D323218}" destId="{5C6B24AD-FB87-4C4E-B7FE-FC2FA1279FB8}" srcOrd="0" destOrd="0" presId="urn:microsoft.com/office/officeart/2005/8/layout/orgChart1"/>
    <dgm:cxn modelId="{1F5E4824-F7BA-F84A-9715-C0FE315655ED}" type="presOf" srcId="{5CA9BA8A-3C43-104C-BF47-4E4B7E4C4A7B}" destId="{C4E19C48-3F7A-F54B-A401-C725065A8BDA}" srcOrd="0" destOrd="0" presId="urn:microsoft.com/office/officeart/2005/8/layout/orgChart1"/>
    <dgm:cxn modelId="{491D6E26-EAEE-A849-B5B3-4C1D6E1CE7CA}" type="presOf" srcId="{D0570A70-015C-CB47-B7A1-074A2E1DF569}" destId="{B2C639F4-CFF1-A948-AC39-E980D6E01FDE}" srcOrd="0" destOrd="0" presId="urn:microsoft.com/office/officeart/2005/8/layout/orgChart1"/>
    <dgm:cxn modelId="{29AAD227-7FA4-3D47-B01C-9AF1C6F660EC}" srcId="{75439BDE-1394-F740-B817-F07D74FCDBF0}" destId="{64DE5E00-BEAF-A540-ACA6-3D06C905CBA1}" srcOrd="0" destOrd="0" parTransId="{8BC7DC6B-A3A2-B94D-9B4A-FCAACCFA6233}" sibTransId="{95D9B1FC-3970-4A4A-9B7F-DB036DA07031}"/>
    <dgm:cxn modelId="{22D3792A-2F8F-5C44-9287-2B893F5F6092}" srcId="{283D9451-99FA-DA4D-A47F-EE8B76300031}" destId="{56E2C7DE-8423-D246-B6EE-B584B539C23F}" srcOrd="1" destOrd="0" parTransId="{E0B102E9-E7B4-8D42-811D-B236943EBE90}" sibTransId="{61A9C50A-FDC9-5348-A171-D5B661295B62}"/>
    <dgm:cxn modelId="{118B612C-1136-AF4F-A7AD-DDE07283E942}" srcId="{75439BDE-1394-F740-B817-F07D74FCDBF0}" destId="{40F9B1D9-F1EB-BE4B-B38A-011726170C44}" srcOrd="1" destOrd="0" parTransId="{7055D258-3828-1341-ADF9-5E3F354625B8}" sibTransId="{2796CD17-28FF-8649-AA6D-D01686C0605A}"/>
    <dgm:cxn modelId="{88C0392E-B25D-EC4F-AC1A-C2836DD01253}" type="presOf" srcId="{40F9B1D9-F1EB-BE4B-B38A-011726170C44}" destId="{A8C34EDA-1C6D-6C4E-888E-5B3F3F1E5AD3}" srcOrd="1" destOrd="0" presId="urn:microsoft.com/office/officeart/2005/8/layout/orgChart1"/>
    <dgm:cxn modelId="{E1067035-52CB-4D41-90BE-C8756E1920C2}" type="presOf" srcId="{65EF8F8D-9F82-3F40-9BC0-4ED84E3BA5AB}" destId="{5B51A494-7DCC-9040-B6D9-DF5676BA6CA2}" srcOrd="0" destOrd="0" presId="urn:microsoft.com/office/officeart/2005/8/layout/orgChart1"/>
    <dgm:cxn modelId="{BFA7FD35-9668-D344-B913-2DBBB51432EB}" srcId="{D5F72E83-48CD-DC42-97ED-8F688D323218}" destId="{4B8AB161-3493-F34E-9D77-F9217F89B743}" srcOrd="0" destOrd="0" parTransId="{3CDC3577-F77C-A745-BCEF-32AF86E26163}" sibTransId="{BCB9F3CC-ABA2-EB4E-9FBC-A29ED840D97B}"/>
    <dgm:cxn modelId="{B6B2B939-A46D-6F46-AF85-941427CB30BA}" type="presOf" srcId="{D5F72E83-48CD-DC42-97ED-8F688D323218}" destId="{4ACBEDFC-E39C-2F44-A433-3CE4BB838A84}" srcOrd="1" destOrd="0" presId="urn:microsoft.com/office/officeart/2005/8/layout/orgChart1"/>
    <dgm:cxn modelId="{1B081B3B-F8EA-CD4D-96DA-9C12B3FD93DF}" type="presOf" srcId="{DF8B44EC-6D6F-3F46-BE1B-1696718983D5}" destId="{9C7406D4-6C4F-284E-82A3-BCC4DD8924A4}" srcOrd="0" destOrd="0" presId="urn:microsoft.com/office/officeart/2005/8/layout/orgChart1"/>
    <dgm:cxn modelId="{6354793B-E698-0740-8A06-D0CDE3CF9ED8}" type="presOf" srcId="{8B49C323-BB6D-5640-9BB5-51951DC6631E}" destId="{95489C45-856C-D949-A578-55E822792850}" srcOrd="1" destOrd="0" presId="urn:microsoft.com/office/officeart/2005/8/layout/orgChart1"/>
    <dgm:cxn modelId="{5A06963B-94EF-2C4F-AEB3-03CFF9524CA8}" type="presOf" srcId="{A2D49BD3-10DF-AF41-A6D1-3D6E6C268617}" destId="{8B22B081-3B5E-9F42-8D24-47E2C01C93C7}" srcOrd="1" destOrd="0" presId="urn:microsoft.com/office/officeart/2005/8/layout/orgChart1"/>
    <dgm:cxn modelId="{0AF8083F-7E89-D149-B4FB-1794397A0F5A}" type="presOf" srcId="{0B8767EF-70B5-654D-A517-82C6C04F1625}" destId="{FD6401CC-F0C3-C940-96C4-DDC44A18E7F8}" srcOrd="1" destOrd="0" presId="urn:microsoft.com/office/officeart/2005/8/layout/orgChart1"/>
    <dgm:cxn modelId="{38BE4B43-0354-B64C-B0C4-70B0F4925780}" type="presOf" srcId="{56E2C7DE-8423-D246-B6EE-B584B539C23F}" destId="{9CE3B215-DD02-B942-A980-5D02C6E83E24}" srcOrd="1" destOrd="0" presId="urn:microsoft.com/office/officeart/2005/8/layout/orgChart1"/>
    <dgm:cxn modelId="{01341C4B-4C27-F04F-A120-CC3E682FFB4F}" srcId="{56E2C7DE-8423-D246-B6EE-B584B539C23F}" destId="{0B8767EF-70B5-654D-A517-82C6C04F1625}" srcOrd="1" destOrd="0" parTransId="{16FA9359-80FF-F44A-9179-076105B91002}" sibTransId="{38344DCB-DF73-034F-B374-68D09AFDF008}"/>
    <dgm:cxn modelId="{D7CBFE4F-3C44-434E-BC25-0DE54C7DDE9B}" type="presOf" srcId="{E1BA518F-6A5E-6640-B03A-608191AFB236}" destId="{8B067AB6-E8FC-7C43-A5C3-9B9DC8260538}" srcOrd="1" destOrd="0" presId="urn:microsoft.com/office/officeart/2005/8/layout/orgChart1"/>
    <dgm:cxn modelId="{EE302551-0D41-B04D-953B-B237FB526281}" type="presOf" srcId="{7055D258-3828-1341-ADF9-5E3F354625B8}" destId="{624DF29B-7FB4-EC4E-BD03-5969784C4039}" srcOrd="0" destOrd="0" presId="urn:microsoft.com/office/officeart/2005/8/layout/orgChart1"/>
    <dgm:cxn modelId="{05556359-96F2-9D4D-A984-D0839D20D227}" srcId="{56E2C7DE-8423-D246-B6EE-B584B539C23F}" destId="{A2D49BD3-10DF-AF41-A6D1-3D6E6C268617}" srcOrd="0" destOrd="0" parTransId="{D0570A70-015C-CB47-B7A1-074A2E1DF569}" sibTransId="{9E53A1DB-1255-F344-8BD4-6CCBBA43795A}"/>
    <dgm:cxn modelId="{C274925B-F69D-4548-8DED-1C7CFF5F1FA0}" type="presOf" srcId="{4B8AB161-3493-F34E-9D77-F9217F89B743}" destId="{0B6899D3-BC70-4041-86E5-574292BCC930}" srcOrd="1" destOrd="0" presId="urn:microsoft.com/office/officeart/2005/8/layout/orgChart1"/>
    <dgm:cxn modelId="{00D3025F-253B-EB4A-8749-704FDB1D0043}" type="presOf" srcId="{B76C6EDA-97E5-2741-9D49-3F90BC1E5A97}" destId="{BC08C3B9-7D63-3744-BB87-E9FC28E8A9DF}" srcOrd="0" destOrd="0" presId="urn:microsoft.com/office/officeart/2005/8/layout/orgChart1"/>
    <dgm:cxn modelId="{2B3D355F-3FD3-3C45-8749-D438DBEE96BD}" srcId="{0A12D628-993B-E545-A3E9-B14209436498}" destId="{579313C4-0233-D846-9A47-B5B421B5300F}" srcOrd="1" destOrd="0" parTransId="{5CA9BA8A-3C43-104C-BF47-4E4B7E4C4A7B}" sibTransId="{F51F8BA0-8078-4949-8E3A-1198B4D033A6}"/>
    <dgm:cxn modelId="{E0015F61-5173-6842-A081-FE8A5D8CA19D}" type="presOf" srcId="{0C1BCBCB-355A-F74E-B61E-CA20DF0BD80B}" destId="{9F63D571-4EA3-2142-BB45-EAE9B72F9909}" srcOrd="0" destOrd="0" presId="urn:microsoft.com/office/officeart/2005/8/layout/orgChart1"/>
    <dgm:cxn modelId="{0C13096C-7958-B942-BB9A-99A84192C5EE}" srcId="{283D9451-99FA-DA4D-A47F-EE8B76300031}" destId="{D5F72E83-48CD-DC42-97ED-8F688D323218}" srcOrd="2" destOrd="0" parTransId="{DF8B44EC-6D6F-3F46-BE1B-1696718983D5}" sibTransId="{4DE5E8CB-A06C-F641-B76F-ED9625C260F9}"/>
    <dgm:cxn modelId="{FB55086F-6DED-1646-A78F-0488DC4EF24E}" type="presOf" srcId="{F70CD1E4-9310-6144-BC4F-8FBAC9F9591B}" destId="{AD2EE6B0-460C-9743-8537-03EB106CE945}" srcOrd="1" destOrd="0" presId="urn:microsoft.com/office/officeart/2005/8/layout/orgChart1"/>
    <dgm:cxn modelId="{D345FA7D-84D4-4D43-824C-6E233CB03850}" type="presOf" srcId="{0B8767EF-70B5-654D-A517-82C6C04F1625}" destId="{9624CDDA-58E6-924E-934B-5C87809E3889}" srcOrd="0" destOrd="0" presId="urn:microsoft.com/office/officeart/2005/8/layout/orgChart1"/>
    <dgm:cxn modelId="{D0642D82-223A-D84B-993C-AB259FDA4624}" type="presOf" srcId="{56E2C7DE-8423-D246-B6EE-B584B539C23F}" destId="{00017807-79CE-CC45-97A9-581FE33F02F9}" srcOrd="0" destOrd="0" presId="urn:microsoft.com/office/officeart/2005/8/layout/orgChart1"/>
    <dgm:cxn modelId="{3F72AC82-4CF6-0549-B869-3F456DBDA2A5}" type="presOf" srcId="{283D9451-99FA-DA4D-A47F-EE8B76300031}" destId="{D5F92FDD-25F5-AF4B-82AD-EC7A5D5B0F48}" srcOrd="1" destOrd="0" presId="urn:microsoft.com/office/officeart/2005/8/layout/orgChart1"/>
    <dgm:cxn modelId="{29627A85-1123-F74C-8AF2-D1CA17187456}" srcId="{D5F72E83-48CD-DC42-97ED-8F688D323218}" destId="{F70CD1E4-9310-6144-BC4F-8FBAC9F9591B}" srcOrd="2" destOrd="0" parTransId="{60DBDD0F-08E0-544E-9EAA-6C9D57BA688E}" sibTransId="{CDAF81EC-DA88-AD43-8267-B4EEE505164A}"/>
    <dgm:cxn modelId="{B702D785-9C9E-FC4C-BD88-6F8D46BD1DC3}" type="presOf" srcId="{A2D49BD3-10DF-AF41-A6D1-3D6E6C268617}" destId="{C6A3C30B-FC35-9844-BEA6-91067612EB9F}" srcOrd="0" destOrd="0" presId="urn:microsoft.com/office/officeart/2005/8/layout/orgChart1"/>
    <dgm:cxn modelId="{BD42A387-44C0-644D-B9F6-BD2A35663122}" srcId="{B76C6EDA-97E5-2741-9D49-3F90BC1E5A97}" destId="{283D9451-99FA-DA4D-A47F-EE8B76300031}" srcOrd="0" destOrd="0" parTransId="{E704D874-35CD-D24F-B9E5-0D019F3A547D}" sibTransId="{89C1119E-711E-4044-9AD5-79734CB6A84F}"/>
    <dgm:cxn modelId="{FC422391-4D91-0448-A4FD-BF1BBB17E2E5}" type="presOf" srcId="{0A12D628-993B-E545-A3E9-B14209436498}" destId="{FAEC6535-A6C6-F640-B649-85F7D76AC0FC}" srcOrd="0" destOrd="0" presId="urn:microsoft.com/office/officeart/2005/8/layout/orgChart1"/>
    <dgm:cxn modelId="{3C947894-A26E-F44A-8EB3-04E425C2765C}" type="presOf" srcId="{8BC7DC6B-A3A2-B94D-9B4A-FCAACCFA6233}" destId="{76E73CA4-CD07-9142-8311-90EC8F1EFECC}" srcOrd="0" destOrd="0" presId="urn:microsoft.com/office/officeart/2005/8/layout/orgChart1"/>
    <dgm:cxn modelId="{F8EC5D95-4BEF-E649-9499-807D9B79BC21}" type="presOf" srcId="{16FA9359-80FF-F44A-9179-076105B91002}" destId="{E0B51D5E-0256-4E4E-A3E9-C1D0F9CF3744}" srcOrd="0" destOrd="0" presId="urn:microsoft.com/office/officeart/2005/8/layout/orgChart1"/>
    <dgm:cxn modelId="{38AF8899-A800-374E-B3EE-FBFD230F651A}" type="presOf" srcId="{552002E2-AE0E-9C47-A67F-B5906982EFC3}" destId="{C43CEEAE-1FF0-D649-B713-6BF807D8FDB3}" srcOrd="0" destOrd="0" presId="urn:microsoft.com/office/officeart/2005/8/layout/orgChart1"/>
    <dgm:cxn modelId="{0CDA5D9A-DEE1-0847-A87B-0658428074A2}" type="presOf" srcId="{8503960E-B4DC-4E46-99D5-9357EE21E227}" destId="{EDC21DC1-1E2E-9E4B-A4CD-035621EB3656}" srcOrd="1" destOrd="0" presId="urn:microsoft.com/office/officeart/2005/8/layout/orgChart1"/>
    <dgm:cxn modelId="{7B4B9E9F-8047-2A4A-8E69-43435F59406F}" srcId="{0A12D628-993B-E545-A3E9-B14209436498}" destId="{E1BA518F-6A5E-6640-B03A-608191AFB236}" srcOrd="0" destOrd="0" parTransId="{65EF8F8D-9F82-3F40-9BC0-4ED84E3BA5AB}" sibTransId="{3DF63283-2512-DC40-81D9-6EFF29955E4D}"/>
    <dgm:cxn modelId="{5E7600B5-1BD1-3048-8625-3A1F2169AA0B}" srcId="{283D9451-99FA-DA4D-A47F-EE8B76300031}" destId="{0A12D628-993B-E545-A3E9-B14209436498}" srcOrd="0" destOrd="0" parTransId="{DA15AA62-DC6D-5E42-A9BA-A2323B39A65F}" sibTransId="{2A9490FB-A6B8-1B4D-A0C0-50221A8594D5}"/>
    <dgm:cxn modelId="{3D4A04B8-4B9A-A748-B388-1083F0BA6134}" type="presOf" srcId="{75439BDE-1394-F740-B817-F07D74FCDBF0}" destId="{AE0AB9FC-835F-9B4B-AC01-44C2FB4D8AC7}" srcOrd="0" destOrd="0" presId="urn:microsoft.com/office/officeart/2005/8/layout/orgChart1"/>
    <dgm:cxn modelId="{C6B032BB-7005-A54D-B614-D1AEBEE1CC3A}" type="presOf" srcId="{283D9451-99FA-DA4D-A47F-EE8B76300031}" destId="{B2419A5C-C321-404A-AB84-6BB6E538608D}" srcOrd="0" destOrd="0" presId="urn:microsoft.com/office/officeart/2005/8/layout/orgChart1"/>
    <dgm:cxn modelId="{8481D2BB-CE31-BE45-BF3E-78A80900F647}" srcId="{D5F72E83-48CD-DC42-97ED-8F688D323218}" destId="{8B49C323-BB6D-5640-9BB5-51951DC6631E}" srcOrd="1" destOrd="0" parTransId="{0C1BCBCB-355A-F74E-B61E-CA20DF0BD80B}" sibTransId="{736CDBBA-9F38-F64D-8A6D-6A7653ACF3E9}"/>
    <dgm:cxn modelId="{23BD2BBC-9A62-574D-91E3-91762B0CF0FF}" type="presOf" srcId="{579313C4-0233-D846-9A47-B5B421B5300F}" destId="{E0E7F49A-07FB-3C49-B618-D5292149861F}" srcOrd="1" destOrd="0" presId="urn:microsoft.com/office/officeart/2005/8/layout/orgChart1"/>
    <dgm:cxn modelId="{7C93DFBF-84AB-434D-8340-AEF7B64FBEFE}" type="presOf" srcId="{64DE5E00-BEAF-A540-ACA6-3D06C905CBA1}" destId="{218475CC-B7BD-7E49-A498-FB80E1AFA4DC}" srcOrd="1" destOrd="0" presId="urn:microsoft.com/office/officeart/2005/8/layout/orgChart1"/>
    <dgm:cxn modelId="{76EB03C8-3D9F-AB43-B603-CC4A1246B545}" type="presOf" srcId="{8503960E-B4DC-4E46-99D5-9357EE21E227}" destId="{5BE66692-BB8B-A64A-8CBE-0789E64B31D3}" srcOrd="0" destOrd="0" presId="urn:microsoft.com/office/officeart/2005/8/layout/orgChart1"/>
    <dgm:cxn modelId="{02671ED1-AB5D-C84B-8FD7-60B1A2835484}" type="presOf" srcId="{4B8AB161-3493-F34E-9D77-F9217F89B743}" destId="{B1C1DD97-E0EC-2143-AEA1-103EA2B67C46}" srcOrd="0" destOrd="0" presId="urn:microsoft.com/office/officeart/2005/8/layout/orgChart1"/>
    <dgm:cxn modelId="{B30E80D1-030E-CF4D-83CF-8A305CC8157F}" type="presOf" srcId="{60DBDD0F-08E0-544E-9EAA-6C9D57BA688E}" destId="{0C999DA2-ED2D-8748-833D-7057F34AF3ED}" srcOrd="0" destOrd="0" presId="urn:microsoft.com/office/officeart/2005/8/layout/orgChart1"/>
    <dgm:cxn modelId="{7D5EA9D3-83FF-114D-98E7-4F2D902B0636}" type="presOf" srcId="{E0B102E9-E7B4-8D42-811D-B236943EBE90}" destId="{9E75F5AB-1EFF-664F-8AE2-622857DE23CC}" srcOrd="0" destOrd="0" presId="urn:microsoft.com/office/officeart/2005/8/layout/orgChart1"/>
    <dgm:cxn modelId="{4E8A94D6-E38A-FD42-A7AD-35A82C9FD723}" type="presOf" srcId="{64DE5E00-BEAF-A540-ACA6-3D06C905CBA1}" destId="{1B700AAB-395D-5C4D-8CF2-4AE4143006A5}" srcOrd="0" destOrd="0" presId="urn:microsoft.com/office/officeart/2005/8/layout/orgChart1"/>
    <dgm:cxn modelId="{964526DC-0E85-3F4F-8F13-62A26A46FB37}" type="presOf" srcId="{DA15AA62-DC6D-5E42-A9BA-A2323B39A65F}" destId="{8798E0CB-869A-524D-9DD8-76644C30E40D}" srcOrd="0" destOrd="0" presId="urn:microsoft.com/office/officeart/2005/8/layout/orgChart1"/>
    <dgm:cxn modelId="{DA50ADDC-868F-E04D-A64B-AC2319054380}" type="presOf" srcId="{8B49C323-BB6D-5640-9BB5-51951DC6631E}" destId="{96975485-EEEE-E74A-B0C3-AF3C294242B2}" srcOrd="0" destOrd="0" presId="urn:microsoft.com/office/officeart/2005/8/layout/orgChart1"/>
    <dgm:cxn modelId="{EC61D2DC-C247-C749-B7BC-7ECB8B1D6893}" type="presOf" srcId="{3CDC3577-F77C-A745-BCEF-32AF86E26163}" destId="{4E1FA37E-3143-B74A-A993-B3D3221DEE1C}" srcOrd="0" destOrd="0" presId="urn:microsoft.com/office/officeart/2005/8/layout/orgChart1"/>
    <dgm:cxn modelId="{1AD4D3DC-19E3-7143-933C-25113EF0B3AF}" type="presOf" srcId="{75439BDE-1394-F740-B817-F07D74FCDBF0}" destId="{9B0D3ADF-E807-4941-A861-4A9252B1BAD1}" srcOrd="1" destOrd="0" presId="urn:microsoft.com/office/officeart/2005/8/layout/orgChart1"/>
    <dgm:cxn modelId="{624B43F4-4F32-2F4C-B699-216F9911BE06}" type="presOf" srcId="{558B9667-371C-D64F-8459-265E3216D8CA}" destId="{494FA22A-147E-DD48-B721-C386841289B6}" srcOrd="0" destOrd="0" presId="urn:microsoft.com/office/officeart/2005/8/layout/orgChart1"/>
    <dgm:cxn modelId="{4BDBD1FC-E3E6-D24A-8590-4C4F861E5D92}" type="presOf" srcId="{40F9B1D9-F1EB-BE4B-B38A-011726170C44}" destId="{D085CADF-820B-9D4E-9D64-987894E55570}" srcOrd="0" destOrd="0" presId="urn:microsoft.com/office/officeart/2005/8/layout/orgChart1"/>
    <dgm:cxn modelId="{046AF7FF-C2DB-DF40-AC31-BA5C0C0D024E}" type="presOf" srcId="{579313C4-0233-D846-9A47-B5B421B5300F}" destId="{8839F0F8-017C-9745-A507-B2B58F866A3E}" srcOrd="0" destOrd="0" presId="urn:microsoft.com/office/officeart/2005/8/layout/orgChart1"/>
    <dgm:cxn modelId="{DCDA7825-FE05-CA44-8858-C08A4779C80C}" type="presParOf" srcId="{BC08C3B9-7D63-3744-BB87-E9FC28E8A9DF}" destId="{23376EC5-2D79-354E-A57D-CA311708EF92}" srcOrd="0" destOrd="0" presId="urn:microsoft.com/office/officeart/2005/8/layout/orgChart1"/>
    <dgm:cxn modelId="{6E86CF72-6F79-6E4C-9C6E-DCDBF96B9E3B}" type="presParOf" srcId="{23376EC5-2D79-354E-A57D-CA311708EF92}" destId="{E2221247-780E-1342-B8A8-148DC2F6991F}" srcOrd="0" destOrd="0" presId="urn:microsoft.com/office/officeart/2005/8/layout/orgChart1"/>
    <dgm:cxn modelId="{70F0F52C-A98B-6A4C-9285-A8B7FCFAE882}" type="presParOf" srcId="{E2221247-780E-1342-B8A8-148DC2F6991F}" destId="{B2419A5C-C321-404A-AB84-6BB6E538608D}" srcOrd="0" destOrd="0" presId="urn:microsoft.com/office/officeart/2005/8/layout/orgChart1"/>
    <dgm:cxn modelId="{D658C10C-5EEB-CB4C-8FF1-79578BEED9E0}" type="presParOf" srcId="{E2221247-780E-1342-B8A8-148DC2F6991F}" destId="{D5F92FDD-25F5-AF4B-82AD-EC7A5D5B0F48}" srcOrd="1" destOrd="0" presId="urn:microsoft.com/office/officeart/2005/8/layout/orgChart1"/>
    <dgm:cxn modelId="{23646F39-8C1E-E747-A941-3F3276EFC6D5}" type="presParOf" srcId="{23376EC5-2D79-354E-A57D-CA311708EF92}" destId="{32C7FC47-5BE2-3643-B9E8-7798920B1EAD}" srcOrd="1" destOrd="0" presId="urn:microsoft.com/office/officeart/2005/8/layout/orgChart1"/>
    <dgm:cxn modelId="{D6B22DC2-B801-1746-A160-45BF47435679}" type="presParOf" srcId="{32C7FC47-5BE2-3643-B9E8-7798920B1EAD}" destId="{8798E0CB-869A-524D-9DD8-76644C30E40D}" srcOrd="0" destOrd="0" presId="urn:microsoft.com/office/officeart/2005/8/layout/orgChart1"/>
    <dgm:cxn modelId="{0B8E9EA6-B4B9-DA44-9E11-997919097F6F}" type="presParOf" srcId="{32C7FC47-5BE2-3643-B9E8-7798920B1EAD}" destId="{3355E51A-ACEF-474C-9B59-6AF24A18BA3E}" srcOrd="1" destOrd="0" presId="urn:microsoft.com/office/officeart/2005/8/layout/orgChart1"/>
    <dgm:cxn modelId="{640973E2-4010-254D-8E99-20E5D50B1EC8}" type="presParOf" srcId="{3355E51A-ACEF-474C-9B59-6AF24A18BA3E}" destId="{6130155C-DE46-6F4A-895D-2ADA42893FD2}" srcOrd="0" destOrd="0" presId="urn:microsoft.com/office/officeart/2005/8/layout/orgChart1"/>
    <dgm:cxn modelId="{B1A66418-8F5B-3A4A-9346-379B49304B34}" type="presParOf" srcId="{6130155C-DE46-6F4A-895D-2ADA42893FD2}" destId="{FAEC6535-A6C6-F640-B649-85F7D76AC0FC}" srcOrd="0" destOrd="0" presId="urn:microsoft.com/office/officeart/2005/8/layout/orgChart1"/>
    <dgm:cxn modelId="{C1841459-30BC-AC4B-BF73-FF468FC1ED79}" type="presParOf" srcId="{6130155C-DE46-6F4A-895D-2ADA42893FD2}" destId="{31203702-FDBC-1B49-BCB5-6081FCD603B0}" srcOrd="1" destOrd="0" presId="urn:microsoft.com/office/officeart/2005/8/layout/orgChart1"/>
    <dgm:cxn modelId="{25DAB0A4-C725-2A48-87AA-B5864F3214D5}" type="presParOf" srcId="{3355E51A-ACEF-474C-9B59-6AF24A18BA3E}" destId="{DF8EF5F3-C680-C644-9BE4-4A0ED6C39144}" srcOrd="1" destOrd="0" presId="urn:microsoft.com/office/officeart/2005/8/layout/orgChart1"/>
    <dgm:cxn modelId="{A568B0CB-7F67-004F-898B-63D87B2A5C2A}" type="presParOf" srcId="{DF8EF5F3-C680-C644-9BE4-4A0ED6C39144}" destId="{5B51A494-7DCC-9040-B6D9-DF5676BA6CA2}" srcOrd="0" destOrd="0" presId="urn:microsoft.com/office/officeart/2005/8/layout/orgChart1"/>
    <dgm:cxn modelId="{04EF9525-6BF5-D64E-AD8E-D832434A94E8}" type="presParOf" srcId="{DF8EF5F3-C680-C644-9BE4-4A0ED6C39144}" destId="{DEC5C727-D6A3-8246-A984-4E72E7402230}" srcOrd="1" destOrd="0" presId="urn:microsoft.com/office/officeart/2005/8/layout/orgChart1"/>
    <dgm:cxn modelId="{57D470AE-A6F5-F64B-B9B4-6C18449533A3}" type="presParOf" srcId="{DEC5C727-D6A3-8246-A984-4E72E7402230}" destId="{2A598D34-D0F2-4243-B08A-198ACE53A235}" srcOrd="0" destOrd="0" presId="urn:microsoft.com/office/officeart/2005/8/layout/orgChart1"/>
    <dgm:cxn modelId="{B10A9666-35CE-9146-9CD5-1A460694316B}" type="presParOf" srcId="{2A598D34-D0F2-4243-B08A-198ACE53A235}" destId="{0E48CA0E-AD2B-5741-8578-D612D559D3C2}" srcOrd="0" destOrd="0" presId="urn:microsoft.com/office/officeart/2005/8/layout/orgChart1"/>
    <dgm:cxn modelId="{DFE3A84C-386B-7046-8B4F-041AA569AD6B}" type="presParOf" srcId="{2A598D34-D0F2-4243-B08A-198ACE53A235}" destId="{8B067AB6-E8FC-7C43-A5C3-9B9DC8260538}" srcOrd="1" destOrd="0" presId="urn:microsoft.com/office/officeart/2005/8/layout/orgChart1"/>
    <dgm:cxn modelId="{2A5F9669-8114-144D-93FB-D83C4FE0E771}" type="presParOf" srcId="{DEC5C727-D6A3-8246-A984-4E72E7402230}" destId="{41C7E58D-748A-9143-B1A7-E3AA9D60E501}" srcOrd="1" destOrd="0" presId="urn:microsoft.com/office/officeart/2005/8/layout/orgChart1"/>
    <dgm:cxn modelId="{BCB90755-6D75-444C-998D-2FAC8E368B13}" type="presParOf" srcId="{DEC5C727-D6A3-8246-A984-4E72E7402230}" destId="{E84457D8-5E44-694B-BADC-6FA93844FC57}" srcOrd="2" destOrd="0" presId="urn:microsoft.com/office/officeart/2005/8/layout/orgChart1"/>
    <dgm:cxn modelId="{B688D652-BED4-9D46-B128-7E90739EE8D3}" type="presParOf" srcId="{DF8EF5F3-C680-C644-9BE4-4A0ED6C39144}" destId="{C4E19C48-3F7A-F54B-A401-C725065A8BDA}" srcOrd="2" destOrd="0" presId="urn:microsoft.com/office/officeart/2005/8/layout/orgChart1"/>
    <dgm:cxn modelId="{1968A699-020C-464D-B2DA-BED486567947}" type="presParOf" srcId="{DF8EF5F3-C680-C644-9BE4-4A0ED6C39144}" destId="{2098FB96-175E-694B-8CC9-82CE4D0FC8B8}" srcOrd="3" destOrd="0" presId="urn:microsoft.com/office/officeart/2005/8/layout/orgChart1"/>
    <dgm:cxn modelId="{41BF1E3E-F480-D041-A2E7-6F6E062A696A}" type="presParOf" srcId="{2098FB96-175E-694B-8CC9-82CE4D0FC8B8}" destId="{ECD278DD-8A28-5D4C-82EE-A17784594C3E}" srcOrd="0" destOrd="0" presId="urn:microsoft.com/office/officeart/2005/8/layout/orgChart1"/>
    <dgm:cxn modelId="{40D09318-29D7-9A44-A49D-762F8264473B}" type="presParOf" srcId="{ECD278DD-8A28-5D4C-82EE-A17784594C3E}" destId="{8839F0F8-017C-9745-A507-B2B58F866A3E}" srcOrd="0" destOrd="0" presId="urn:microsoft.com/office/officeart/2005/8/layout/orgChart1"/>
    <dgm:cxn modelId="{4148BFDF-D60A-6546-B90B-6099CB8977B5}" type="presParOf" srcId="{ECD278DD-8A28-5D4C-82EE-A17784594C3E}" destId="{E0E7F49A-07FB-3C49-B618-D5292149861F}" srcOrd="1" destOrd="0" presId="urn:microsoft.com/office/officeart/2005/8/layout/orgChart1"/>
    <dgm:cxn modelId="{7E78AC05-E779-0D42-9516-570173C1259A}" type="presParOf" srcId="{2098FB96-175E-694B-8CC9-82CE4D0FC8B8}" destId="{B8BD068E-2989-FE48-8F5E-CE309FC7AEA0}" srcOrd="1" destOrd="0" presId="urn:microsoft.com/office/officeart/2005/8/layout/orgChart1"/>
    <dgm:cxn modelId="{F58FC550-265D-5B4B-9C5A-70B7781ED233}" type="presParOf" srcId="{2098FB96-175E-694B-8CC9-82CE4D0FC8B8}" destId="{27AEA4DF-0992-B646-9404-ABC07548830F}" srcOrd="2" destOrd="0" presId="urn:microsoft.com/office/officeart/2005/8/layout/orgChart1"/>
    <dgm:cxn modelId="{954E7B84-CB26-A942-B80C-A7872C6C773B}" type="presParOf" srcId="{3355E51A-ACEF-474C-9B59-6AF24A18BA3E}" destId="{808E00E4-604A-5949-9D27-973792F29D88}" srcOrd="2" destOrd="0" presId="urn:microsoft.com/office/officeart/2005/8/layout/orgChart1"/>
    <dgm:cxn modelId="{F4523565-21C3-CA4E-A0E1-2B0E4781FC93}" type="presParOf" srcId="{32C7FC47-5BE2-3643-B9E8-7798920B1EAD}" destId="{9E75F5AB-1EFF-664F-8AE2-622857DE23CC}" srcOrd="2" destOrd="0" presId="urn:microsoft.com/office/officeart/2005/8/layout/orgChart1"/>
    <dgm:cxn modelId="{D21B7C08-3525-4E4A-A390-587E205DECAA}" type="presParOf" srcId="{32C7FC47-5BE2-3643-B9E8-7798920B1EAD}" destId="{AE683424-9910-7445-A2BF-59AFFA93CF6D}" srcOrd="3" destOrd="0" presId="urn:microsoft.com/office/officeart/2005/8/layout/orgChart1"/>
    <dgm:cxn modelId="{56437759-8171-EA40-8F75-0A515761F84B}" type="presParOf" srcId="{AE683424-9910-7445-A2BF-59AFFA93CF6D}" destId="{A91D5851-7A86-0E44-BD9C-66017BFD82BF}" srcOrd="0" destOrd="0" presId="urn:microsoft.com/office/officeart/2005/8/layout/orgChart1"/>
    <dgm:cxn modelId="{26FC568D-9C3B-B54B-B633-28B29D228D32}" type="presParOf" srcId="{A91D5851-7A86-0E44-BD9C-66017BFD82BF}" destId="{00017807-79CE-CC45-97A9-581FE33F02F9}" srcOrd="0" destOrd="0" presId="urn:microsoft.com/office/officeart/2005/8/layout/orgChart1"/>
    <dgm:cxn modelId="{D89FC3A5-52EA-9F4A-8EE6-99A0353536B5}" type="presParOf" srcId="{A91D5851-7A86-0E44-BD9C-66017BFD82BF}" destId="{9CE3B215-DD02-B942-A980-5D02C6E83E24}" srcOrd="1" destOrd="0" presId="urn:microsoft.com/office/officeart/2005/8/layout/orgChart1"/>
    <dgm:cxn modelId="{B17C6518-135B-4C42-8123-8EB95F8576F0}" type="presParOf" srcId="{AE683424-9910-7445-A2BF-59AFFA93CF6D}" destId="{8DF51763-DCA7-7441-9A5D-C9A54524A52D}" srcOrd="1" destOrd="0" presId="urn:microsoft.com/office/officeart/2005/8/layout/orgChart1"/>
    <dgm:cxn modelId="{8B238249-FAE1-B14C-BDCB-709321177B3B}" type="presParOf" srcId="{8DF51763-DCA7-7441-9A5D-C9A54524A52D}" destId="{B2C639F4-CFF1-A948-AC39-E980D6E01FDE}" srcOrd="0" destOrd="0" presId="urn:microsoft.com/office/officeart/2005/8/layout/orgChart1"/>
    <dgm:cxn modelId="{7B171AF8-5014-9248-8293-CFEB659F48C7}" type="presParOf" srcId="{8DF51763-DCA7-7441-9A5D-C9A54524A52D}" destId="{57CB4359-B21C-9843-843A-7A0A8AF6F8B9}" srcOrd="1" destOrd="0" presId="urn:microsoft.com/office/officeart/2005/8/layout/orgChart1"/>
    <dgm:cxn modelId="{211CFAFA-6EC2-A048-976B-20871C80FC96}" type="presParOf" srcId="{57CB4359-B21C-9843-843A-7A0A8AF6F8B9}" destId="{8CAA585D-2E27-F54D-9EC2-C1319F5893E1}" srcOrd="0" destOrd="0" presId="urn:microsoft.com/office/officeart/2005/8/layout/orgChart1"/>
    <dgm:cxn modelId="{A643704E-D79E-BA4A-A05F-DD3DCA3288AD}" type="presParOf" srcId="{8CAA585D-2E27-F54D-9EC2-C1319F5893E1}" destId="{C6A3C30B-FC35-9844-BEA6-91067612EB9F}" srcOrd="0" destOrd="0" presId="urn:microsoft.com/office/officeart/2005/8/layout/orgChart1"/>
    <dgm:cxn modelId="{63092E9E-DA52-9540-B106-F1D8B317E199}" type="presParOf" srcId="{8CAA585D-2E27-F54D-9EC2-C1319F5893E1}" destId="{8B22B081-3B5E-9F42-8D24-47E2C01C93C7}" srcOrd="1" destOrd="0" presId="urn:microsoft.com/office/officeart/2005/8/layout/orgChart1"/>
    <dgm:cxn modelId="{EB3EE618-416C-E044-ADC5-F3BCDB6CB384}" type="presParOf" srcId="{57CB4359-B21C-9843-843A-7A0A8AF6F8B9}" destId="{D2732734-DC2F-1745-8C78-D0CA180A5EE9}" srcOrd="1" destOrd="0" presId="urn:microsoft.com/office/officeart/2005/8/layout/orgChart1"/>
    <dgm:cxn modelId="{1F540094-3B69-6049-B698-5E445E4AA9C7}" type="presParOf" srcId="{57CB4359-B21C-9843-843A-7A0A8AF6F8B9}" destId="{AF177B76-192B-8744-817D-7D2ECF038663}" srcOrd="2" destOrd="0" presId="urn:microsoft.com/office/officeart/2005/8/layout/orgChart1"/>
    <dgm:cxn modelId="{57785379-6BCA-DF4F-8612-7D3D989F1A7D}" type="presParOf" srcId="{8DF51763-DCA7-7441-9A5D-C9A54524A52D}" destId="{E0B51D5E-0256-4E4E-A3E9-C1D0F9CF3744}" srcOrd="2" destOrd="0" presId="urn:microsoft.com/office/officeart/2005/8/layout/orgChart1"/>
    <dgm:cxn modelId="{5EDB797C-624E-A046-A2F5-89945E5141D1}" type="presParOf" srcId="{8DF51763-DCA7-7441-9A5D-C9A54524A52D}" destId="{458D1479-2B2B-B744-8CF4-15E3E8CB93D3}" srcOrd="3" destOrd="0" presId="urn:microsoft.com/office/officeart/2005/8/layout/orgChart1"/>
    <dgm:cxn modelId="{E4C3D1D3-A201-BD48-8844-1F0DF7215FFB}" type="presParOf" srcId="{458D1479-2B2B-B744-8CF4-15E3E8CB93D3}" destId="{F9DB9ECC-E67F-C244-ADC4-EE1B4FE298FB}" srcOrd="0" destOrd="0" presId="urn:microsoft.com/office/officeart/2005/8/layout/orgChart1"/>
    <dgm:cxn modelId="{616C4385-40F4-4B46-B167-77E14651AD4C}" type="presParOf" srcId="{F9DB9ECC-E67F-C244-ADC4-EE1B4FE298FB}" destId="{9624CDDA-58E6-924E-934B-5C87809E3889}" srcOrd="0" destOrd="0" presId="urn:microsoft.com/office/officeart/2005/8/layout/orgChart1"/>
    <dgm:cxn modelId="{D5AF9423-3DD5-294A-9F6C-709C07AF6944}" type="presParOf" srcId="{F9DB9ECC-E67F-C244-ADC4-EE1B4FE298FB}" destId="{FD6401CC-F0C3-C940-96C4-DDC44A18E7F8}" srcOrd="1" destOrd="0" presId="urn:microsoft.com/office/officeart/2005/8/layout/orgChart1"/>
    <dgm:cxn modelId="{6F389D2A-3EAA-C046-A63A-46A1BB68CF71}" type="presParOf" srcId="{458D1479-2B2B-B744-8CF4-15E3E8CB93D3}" destId="{FB1DA2C3-DAAF-814E-9E79-8AD225BE97F5}" srcOrd="1" destOrd="0" presId="urn:microsoft.com/office/officeart/2005/8/layout/orgChart1"/>
    <dgm:cxn modelId="{0086B194-5C73-974B-B862-E39B5883DD59}" type="presParOf" srcId="{458D1479-2B2B-B744-8CF4-15E3E8CB93D3}" destId="{C12C163B-A686-2B49-91D9-6B245DE905E1}" srcOrd="2" destOrd="0" presId="urn:microsoft.com/office/officeart/2005/8/layout/orgChart1"/>
    <dgm:cxn modelId="{6D85EFF4-8D6B-0A4D-898A-51EFCFECED0F}" type="presParOf" srcId="{8DF51763-DCA7-7441-9A5D-C9A54524A52D}" destId="{C43CEEAE-1FF0-D649-B713-6BF807D8FDB3}" srcOrd="4" destOrd="0" presId="urn:microsoft.com/office/officeart/2005/8/layout/orgChart1"/>
    <dgm:cxn modelId="{50805AE8-EEE5-BB4F-94AA-8A04E1E3957D}" type="presParOf" srcId="{8DF51763-DCA7-7441-9A5D-C9A54524A52D}" destId="{607D59B2-1A0B-674C-AA1E-77A1242F5EA2}" srcOrd="5" destOrd="0" presId="urn:microsoft.com/office/officeart/2005/8/layout/orgChart1"/>
    <dgm:cxn modelId="{E97F3083-756D-404C-8BEB-5D96E71FDFB8}" type="presParOf" srcId="{607D59B2-1A0B-674C-AA1E-77A1242F5EA2}" destId="{91C51C8E-3886-CD42-B6FA-74FB2242948C}" srcOrd="0" destOrd="0" presId="urn:microsoft.com/office/officeart/2005/8/layout/orgChart1"/>
    <dgm:cxn modelId="{9EBF2349-32CA-9942-A925-63EC7F980FF4}" type="presParOf" srcId="{91C51C8E-3886-CD42-B6FA-74FB2242948C}" destId="{5BE66692-BB8B-A64A-8CBE-0789E64B31D3}" srcOrd="0" destOrd="0" presId="urn:microsoft.com/office/officeart/2005/8/layout/orgChart1"/>
    <dgm:cxn modelId="{BC43A5A9-5EC5-A34C-AF5B-13AC2376B50E}" type="presParOf" srcId="{91C51C8E-3886-CD42-B6FA-74FB2242948C}" destId="{EDC21DC1-1E2E-9E4B-A4CD-035621EB3656}" srcOrd="1" destOrd="0" presId="urn:microsoft.com/office/officeart/2005/8/layout/orgChart1"/>
    <dgm:cxn modelId="{12AB8FBD-AABE-EC44-8DF2-755996A86EC0}" type="presParOf" srcId="{607D59B2-1A0B-674C-AA1E-77A1242F5EA2}" destId="{8E48ECB1-5B45-2A4F-8987-480FD2C4DA99}" srcOrd="1" destOrd="0" presId="urn:microsoft.com/office/officeart/2005/8/layout/orgChart1"/>
    <dgm:cxn modelId="{5FB1F706-7CE5-FE4F-8739-1D1219A67714}" type="presParOf" srcId="{607D59B2-1A0B-674C-AA1E-77A1242F5EA2}" destId="{A03B6A1D-D4F1-884B-B6EF-FDE8E256B591}" srcOrd="2" destOrd="0" presId="urn:microsoft.com/office/officeart/2005/8/layout/orgChart1"/>
    <dgm:cxn modelId="{32B6E41A-02FF-FC4E-85CF-A8A9FEDA9326}" type="presParOf" srcId="{AE683424-9910-7445-A2BF-59AFFA93CF6D}" destId="{D7B702DA-8021-3848-8162-FF638A797345}" srcOrd="2" destOrd="0" presId="urn:microsoft.com/office/officeart/2005/8/layout/orgChart1"/>
    <dgm:cxn modelId="{918325BD-12C8-B64F-B86B-7830DF3EA02E}" type="presParOf" srcId="{32C7FC47-5BE2-3643-B9E8-7798920B1EAD}" destId="{9C7406D4-6C4F-284E-82A3-BCC4DD8924A4}" srcOrd="4" destOrd="0" presId="urn:microsoft.com/office/officeart/2005/8/layout/orgChart1"/>
    <dgm:cxn modelId="{8D977426-F41B-4A4F-A1A7-0E47D4E04665}" type="presParOf" srcId="{32C7FC47-5BE2-3643-B9E8-7798920B1EAD}" destId="{D76DD3B4-24B5-3540-8EA5-4BD4111011EB}" srcOrd="5" destOrd="0" presId="urn:microsoft.com/office/officeart/2005/8/layout/orgChart1"/>
    <dgm:cxn modelId="{EE71446D-30AC-E846-9080-87604CF0E799}" type="presParOf" srcId="{D76DD3B4-24B5-3540-8EA5-4BD4111011EB}" destId="{869C30C2-1CA4-8F4B-8716-2FC71B843473}" srcOrd="0" destOrd="0" presId="urn:microsoft.com/office/officeart/2005/8/layout/orgChart1"/>
    <dgm:cxn modelId="{8FF4F5A2-2ABE-6240-B2F4-7AB1D54B4693}" type="presParOf" srcId="{869C30C2-1CA4-8F4B-8716-2FC71B843473}" destId="{5C6B24AD-FB87-4C4E-B7FE-FC2FA1279FB8}" srcOrd="0" destOrd="0" presId="urn:microsoft.com/office/officeart/2005/8/layout/orgChart1"/>
    <dgm:cxn modelId="{8CAB3EE5-9637-3646-9177-AC026F8A1216}" type="presParOf" srcId="{869C30C2-1CA4-8F4B-8716-2FC71B843473}" destId="{4ACBEDFC-E39C-2F44-A433-3CE4BB838A84}" srcOrd="1" destOrd="0" presId="urn:microsoft.com/office/officeart/2005/8/layout/orgChart1"/>
    <dgm:cxn modelId="{CDE41EF0-35AD-1A43-9471-9945C8AD6300}" type="presParOf" srcId="{D76DD3B4-24B5-3540-8EA5-4BD4111011EB}" destId="{F424EF92-C520-A643-800B-86F59E639FD0}" srcOrd="1" destOrd="0" presId="urn:microsoft.com/office/officeart/2005/8/layout/orgChart1"/>
    <dgm:cxn modelId="{5A40719C-3097-B344-BED3-F51AE2F93CFF}" type="presParOf" srcId="{F424EF92-C520-A643-800B-86F59E639FD0}" destId="{4E1FA37E-3143-B74A-A993-B3D3221DEE1C}" srcOrd="0" destOrd="0" presId="urn:microsoft.com/office/officeart/2005/8/layout/orgChart1"/>
    <dgm:cxn modelId="{E1124CEC-6A3D-2245-A1AF-51059DF944A0}" type="presParOf" srcId="{F424EF92-C520-A643-800B-86F59E639FD0}" destId="{B26CF4A2-9A29-AB48-B31D-445264A94CD5}" srcOrd="1" destOrd="0" presId="urn:microsoft.com/office/officeart/2005/8/layout/orgChart1"/>
    <dgm:cxn modelId="{DFD8AF84-F3CE-0A4E-A953-53D9220FA0EE}" type="presParOf" srcId="{B26CF4A2-9A29-AB48-B31D-445264A94CD5}" destId="{41AD64E2-C99F-194D-8EBE-24A012176478}" srcOrd="0" destOrd="0" presId="urn:microsoft.com/office/officeart/2005/8/layout/orgChart1"/>
    <dgm:cxn modelId="{7FB0ACB4-DCA2-9C41-8A78-DEDB371A8A3F}" type="presParOf" srcId="{41AD64E2-C99F-194D-8EBE-24A012176478}" destId="{B1C1DD97-E0EC-2143-AEA1-103EA2B67C46}" srcOrd="0" destOrd="0" presId="urn:microsoft.com/office/officeart/2005/8/layout/orgChart1"/>
    <dgm:cxn modelId="{F3347ED9-983B-274A-9611-CBFF1C763CA1}" type="presParOf" srcId="{41AD64E2-C99F-194D-8EBE-24A012176478}" destId="{0B6899D3-BC70-4041-86E5-574292BCC930}" srcOrd="1" destOrd="0" presId="urn:microsoft.com/office/officeart/2005/8/layout/orgChart1"/>
    <dgm:cxn modelId="{4F013CD6-220D-9042-927F-1EEEC532BBE2}" type="presParOf" srcId="{B26CF4A2-9A29-AB48-B31D-445264A94CD5}" destId="{6704D4EA-73B6-5F49-AA1F-298F2729A269}" srcOrd="1" destOrd="0" presId="urn:microsoft.com/office/officeart/2005/8/layout/orgChart1"/>
    <dgm:cxn modelId="{5473C278-8893-7544-99D3-A41AD4E9478A}" type="presParOf" srcId="{B26CF4A2-9A29-AB48-B31D-445264A94CD5}" destId="{7D5D1599-E8F0-F145-9377-5BE0A1D5E10F}" srcOrd="2" destOrd="0" presId="urn:microsoft.com/office/officeart/2005/8/layout/orgChart1"/>
    <dgm:cxn modelId="{9ABCBADD-1D84-D44A-BB3E-9539DBC66F09}" type="presParOf" srcId="{F424EF92-C520-A643-800B-86F59E639FD0}" destId="{9F63D571-4EA3-2142-BB45-EAE9B72F9909}" srcOrd="2" destOrd="0" presId="urn:microsoft.com/office/officeart/2005/8/layout/orgChart1"/>
    <dgm:cxn modelId="{555DF92F-2F63-074C-9D45-75CFEF37FCFE}" type="presParOf" srcId="{F424EF92-C520-A643-800B-86F59E639FD0}" destId="{1ADCE97C-4D26-C244-AEB5-FE4D5BDE8FA9}" srcOrd="3" destOrd="0" presId="urn:microsoft.com/office/officeart/2005/8/layout/orgChart1"/>
    <dgm:cxn modelId="{E397C1E6-C899-8740-ABDC-07FBC63BCACB}" type="presParOf" srcId="{1ADCE97C-4D26-C244-AEB5-FE4D5BDE8FA9}" destId="{46853D6D-644D-B247-8AD9-726B075D6EFE}" srcOrd="0" destOrd="0" presId="urn:microsoft.com/office/officeart/2005/8/layout/orgChart1"/>
    <dgm:cxn modelId="{F9AB219D-E214-484B-9C7E-7398422875E5}" type="presParOf" srcId="{46853D6D-644D-B247-8AD9-726B075D6EFE}" destId="{96975485-EEEE-E74A-B0C3-AF3C294242B2}" srcOrd="0" destOrd="0" presId="urn:microsoft.com/office/officeart/2005/8/layout/orgChart1"/>
    <dgm:cxn modelId="{587DF6ED-A56E-644A-8DBC-9ADCB396139E}" type="presParOf" srcId="{46853D6D-644D-B247-8AD9-726B075D6EFE}" destId="{95489C45-856C-D949-A578-55E822792850}" srcOrd="1" destOrd="0" presId="urn:microsoft.com/office/officeart/2005/8/layout/orgChart1"/>
    <dgm:cxn modelId="{02A801AD-9F8F-A841-A980-D708210B774A}" type="presParOf" srcId="{1ADCE97C-4D26-C244-AEB5-FE4D5BDE8FA9}" destId="{5A715897-F04B-D94A-AE91-394E62FCDEF3}" srcOrd="1" destOrd="0" presId="urn:microsoft.com/office/officeart/2005/8/layout/orgChart1"/>
    <dgm:cxn modelId="{997AC6B1-BDB4-D84A-815D-500E70C4B307}" type="presParOf" srcId="{1ADCE97C-4D26-C244-AEB5-FE4D5BDE8FA9}" destId="{4AA4E8A3-1B12-A649-B459-B77B77EDA03D}" srcOrd="2" destOrd="0" presId="urn:microsoft.com/office/officeart/2005/8/layout/orgChart1"/>
    <dgm:cxn modelId="{436074CF-424F-1844-BEF7-B10CB312990F}" type="presParOf" srcId="{F424EF92-C520-A643-800B-86F59E639FD0}" destId="{0C999DA2-ED2D-8748-833D-7057F34AF3ED}" srcOrd="4" destOrd="0" presId="urn:microsoft.com/office/officeart/2005/8/layout/orgChart1"/>
    <dgm:cxn modelId="{ADD2BDFA-521F-C642-A84F-85E4D1C30026}" type="presParOf" srcId="{F424EF92-C520-A643-800B-86F59E639FD0}" destId="{6605D50F-4A53-FB4F-ACA6-FDF807A240CF}" srcOrd="5" destOrd="0" presId="urn:microsoft.com/office/officeart/2005/8/layout/orgChart1"/>
    <dgm:cxn modelId="{82CDE40F-3287-414C-A33A-F21AB704FD64}" type="presParOf" srcId="{6605D50F-4A53-FB4F-ACA6-FDF807A240CF}" destId="{F989A496-BA50-D54D-89B0-157C0FEE611F}" srcOrd="0" destOrd="0" presId="urn:microsoft.com/office/officeart/2005/8/layout/orgChart1"/>
    <dgm:cxn modelId="{1C5A9507-632E-7943-A646-15C79086262A}" type="presParOf" srcId="{F989A496-BA50-D54D-89B0-157C0FEE611F}" destId="{E544FCD3-20D9-C147-B46D-634D274BE753}" srcOrd="0" destOrd="0" presId="urn:microsoft.com/office/officeart/2005/8/layout/orgChart1"/>
    <dgm:cxn modelId="{5068D434-9F21-BA40-8FED-F447663E1982}" type="presParOf" srcId="{F989A496-BA50-D54D-89B0-157C0FEE611F}" destId="{AD2EE6B0-460C-9743-8537-03EB106CE945}" srcOrd="1" destOrd="0" presId="urn:microsoft.com/office/officeart/2005/8/layout/orgChart1"/>
    <dgm:cxn modelId="{8DA51D88-C6FA-E04A-8B7E-0DD5BC16E2EF}" type="presParOf" srcId="{6605D50F-4A53-FB4F-ACA6-FDF807A240CF}" destId="{7699F365-860F-754F-9541-7905F15F173C}" srcOrd="1" destOrd="0" presId="urn:microsoft.com/office/officeart/2005/8/layout/orgChart1"/>
    <dgm:cxn modelId="{97DE7287-FF3B-DE47-96D2-833E1A0CEF4D}" type="presParOf" srcId="{6605D50F-4A53-FB4F-ACA6-FDF807A240CF}" destId="{89B3C066-432C-5A4D-A3E2-E7BFE18B3310}" srcOrd="2" destOrd="0" presId="urn:microsoft.com/office/officeart/2005/8/layout/orgChart1"/>
    <dgm:cxn modelId="{0C7B09DD-2648-8E41-9FA9-C85141260FDF}" type="presParOf" srcId="{D76DD3B4-24B5-3540-8EA5-4BD4111011EB}" destId="{0EA90F0D-7807-6042-9BC7-F42BFBD2F231}" srcOrd="2" destOrd="0" presId="urn:microsoft.com/office/officeart/2005/8/layout/orgChart1"/>
    <dgm:cxn modelId="{27BD8C12-1071-B249-A48C-B8325484A643}" type="presParOf" srcId="{32C7FC47-5BE2-3643-B9E8-7798920B1EAD}" destId="{494FA22A-147E-DD48-B721-C386841289B6}" srcOrd="6" destOrd="0" presId="urn:microsoft.com/office/officeart/2005/8/layout/orgChart1"/>
    <dgm:cxn modelId="{16E48E47-6A5B-B140-BDCB-C00C1C963098}" type="presParOf" srcId="{32C7FC47-5BE2-3643-B9E8-7798920B1EAD}" destId="{364A4CA1-FD4F-9749-B0AF-02D5AC8C509C}" srcOrd="7" destOrd="0" presId="urn:microsoft.com/office/officeart/2005/8/layout/orgChart1"/>
    <dgm:cxn modelId="{9AC9F3A2-3FAD-3B44-B2E9-83F049B33CA9}" type="presParOf" srcId="{364A4CA1-FD4F-9749-B0AF-02D5AC8C509C}" destId="{C9842D24-0EB6-D940-BAEC-B12AEDC65AE1}" srcOrd="0" destOrd="0" presId="urn:microsoft.com/office/officeart/2005/8/layout/orgChart1"/>
    <dgm:cxn modelId="{E5FFE7E4-1A59-1F40-8343-14B73CDD260B}" type="presParOf" srcId="{C9842D24-0EB6-D940-BAEC-B12AEDC65AE1}" destId="{AE0AB9FC-835F-9B4B-AC01-44C2FB4D8AC7}" srcOrd="0" destOrd="0" presId="urn:microsoft.com/office/officeart/2005/8/layout/orgChart1"/>
    <dgm:cxn modelId="{06E2339D-0063-D240-8CEA-FEE5CE665E6A}" type="presParOf" srcId="{C9842D24-0EB6-D940-BAEC-B12AEDC65AE1}" destId="{9B0D3ADF-E807-4941-A861-4A9252B1BAD1}" srcOrd="1" destOrd="0" presId="urn:microsoft.com/office/officeart/2005/8/layout/orgChart1"/>
    <dgm:cxn modelId="{C3E5F86C-66FF-3448-A9A8-7AFC1A87656D}" type="presParOf" srcId="{364A4CA1-FD4F-9749-B0AF-02D5AC8C509C}" destId="{960D4145-88D2-2445-BB1C-11DEA8499026}" srcOrd="1" destOrd="0" presId="urn:microsoft.com/office/officeart/2005/8/layout/orgChart1"/>
    <dgm:cxn modelId="{DE91E666-11C7-7C4F-9CA9-636F79671947}" type="presParOf" srcId="{960D4145-88D2-2445-BB1C-11DEA8499026}" destId="{76E73CA4-CD07-9142-8311-90EC8F1EFECC}" srcOrd="0" destOrd="0" presId="urn:microsoft.com/office/officeart/2005/8/layout/orgChart1"/>
    <dgm:cxn modelId="{9B5E1EC4-7B31-4E49-A15D-CD0594D4BF25}" type="presParOf" srcId="{960D4145-88D2-2445-BB1C-11DEA8499026}" destId="{2FF64F26-0AF4-4445-B741-04FEFC491EC0}" srcOrd="1" destOrd="0" presId="urn:microsoft.com/office/officeart/2005/8/layout/orgChart1"/>
    <dgm:cxn modelId="{9A48FD28-4A3E-1E4D-AA30-77F7BBA459B4}" type="presParOf" srcId="{2FF64F26-0AF4-4445-B741-04FEFC491EC0}" destId="{4F24618C-F3D8-4F4E-AF62-058B93B45FD8}" srcOrd="0" destOrd="0" presId="urn:microsoft.com/office/officeart/2005/8/layout/orgChart1"/>
    <dgm:cxn modelId="{F1157E20-63F0-AA4E-9DCA-E791287064B0}" type="presParOf" srcId="{4F24618C-F3D8-4F4E-AF62-058B93B45FD8}" destId="{1B700AAB-395D-5C4D-8CF2-4AE4143006A5}" srcOrd="0" destOrd="0" presId="urn:microsoft.com/office/officeart/2005/8/layout/orgChart1"/>
    <dgm:cxn modelId="{B9218F91-A3B9-6340-8281-E8CE0758A5A3}" type="presParOf" srcId="{4F24618C-F3D8-4F4E-AF62-058B93B45FD8}" destId="{218475CC-B7BD-7E49-A498-FB80E1AFA4DC}" srcOrd="1" destOrd="0" presId="urn:microsoft.com/office/officeart/2005/8/layout/orgChart1"/>
    <dgm:cxn modelId="{015C674B-65AD-2847-9EE9-31223ED2514B}" type="presParOf" srcId="{2FF64F26-0AF4-4445-B741-04FEFC491EC0}" destId="{489A5416-F122-0D4D-AACE-38A19D0E321B}" srcOrd="1" destOrd="0" presId="urn:microsoft.com/office/officeart/2005/8/layout/orgChart1"/>
    <dgm:cxn modelId="{D31ECED5-5D86-2C41-B31A-76FF9AEDAADC}" type="presParOf" srcId="{2FF64F26-0AF4-4445-B741-04FEFC491EC0}" destId="{99C0C4CD-6EE0-AD4C-B382-7A5AC82DDA07}" srcOrd="2" destOrd="0" presId="urn:microsoft.com/office/officeart/2005/8/layout/orgChart1"/>
    <dgm:cxn modelId="{0E5C2D7B-49FF-0B42-BA76-7C2922ED77CE}" type="presParOf" srcId="{960D4145-88D2-2445-BB1C-11DEA8499026}" destId="{624DF29B-7FB4-EC4E-BD03-5969784C4039}" srcOrd="2" destOrd="0" presId="urn:microsoft.com/office/officeart/2005/8/layout/orgChart1"/>
    <dgm:cxn modelId="{209FBFA1-954F-7346-98EB-592C3604AA14}" type="presParOf" srcId="{960D4145-88D2-2445-BB1C-11DEA8499026}" destId="{88E75A8C-5E9A-8348-8326-76B3C5215DE6}" srcOrd="3" destOrd="0" presId="urn:microsoft.com/office/officeart/2005/8/layout/orgChart1"/>
    <dgm:cxn modelId="{D2A745FB-53EB-2E40-91D2-9FDA784A8257}" type="presParOf" srcId="{88E75A8C-5E9A-8348-8326-76B3C5215DE6}" destId="{FC258B52-DA43-C141-8237-FBC25AB6BB66}" srcOrd="0" destOrd="0" presId="urn:microsoft.com/office/officeart/2005/8/layout/orgChart1"/>
    <dgm:cxn modelId="{8CE017DC-06F7-3743-A919-3DB60347F67F}" type="presParOf" srcId="{FC258B52-DA43-C141-8237-FBC25AB6BB66}" destId="{D085CADF-820B-9D4E-9D64-987894E55570}" srcOrd="0" destOrd="0" presId="urn:microsoft.com/office/officeart/2005/8/layout/orgChart1"/>
    <dgm:cxn modelId="{A907DEEB-7F02-1044-A25D-4E8BD604DDA6}" type="presParOf" srcId="{FC258B52-DA43-C141-8237-FBC25AB6BB66}" destId="{A8C34EDA-1C6D-6C4E-888E-5B3F3F1E5AD3}" srcOrd="1" destOrd="0" presId="urn:microsoft.com/office/officeart/2005/8/layout/orgChart1"/>
    <dgm:cxn modelId="{35B11546-E74A-774A-9681-8E1D43DE1DC2}" type="presParOf" srcId="{88E75A8C-5E9A-8348-8326-76B3C5215DE6}" destId="{F89579B3-8565-0F4D-8B0B-47CA4B4D9D07}" srcOrd="1" destOrd="0" presId="urn:microsoft.com/office/officeart/2005/8/layout/orgChart1"/>
    <dgm:cxn modelId="{4FFD6558-9B03-D647-87EA-FF5D363FEB77}" type="presParOf" srcId="{88E75A8C-5E9A-8348-8326-76B3C5215DE6}" destId="{1053C888-5328-634A-A6B8-9F414FDE154C}" srcOrd="2" destOrd="0" presId="urn:microsoft.com/office/officeart/2005/8/layout/orgChart1"/>
    <dgm:cxn modelId="{77989592-E91D-D74F-ACAD-15BE79241F79}" type="presParOf" srcId="{364A4CA1-FD4F-9749-B0AF-02D5AC8C509C}" destId="{233F9B1E-236E-E343-9FC8-53F1DB96A285}" srcOrd="2" destOrd="0" presId="urn:microsoft.com/office/officeart/2005/8/layout/orgChart1"/>
    <dgm:cxn modelId="{21E93B3E-1011-D041-B0B5-B1C8EAB33384}" type="presParOf" srcId="{23376EC5-2D79-354E-A57D-CA311708EF92}" destId="{7EA88D83-E6C5-024A-A7D9-7C572C2E2C90}" srcOrd="2" destOrd="0" presId="urn:microsoft.com/office/officeart/2005/8/layout/orgChart1"/>
  </dgm:cxnLst>
  <dgm:bg/>
  <dgm:whole>
    <a:ln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6C6EDA-97E5-2741-9D49-3F90BC1E5A97}" type="doc">
      <dgm:prSet loTypeId="urn:microsoft.com/office/officeart/2005/8/layout/orgChart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83D9451-99FA-DA4D-A47F-EE8B76300031}">
      <dgm:prSet phldrT="[Text]" custT="1"/>
      <dgm:spPr/>
      <dgm:t>
        <a:bodyPr/>
        <a:lstStyle/>
        <a:p>
          <a:r>
            <a:rPr lang="es-ES_tradnl" sz="1800" noProof="0" dirty="0"/>
            <a:t>Origen de Capital</a:t>
          </a:r>
        </a:p>
      </dgm:t>
    </dgm:pt>
    <dgm:pt modelId="{E704D874-35CD-D24F-B9E5-0D019F3A547D}" type="par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89C1119E-711E-4044-9AD5-79734CB6A84F}" type="sib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0A12D628-993B-E545-A3E9-B14209436498}">
      <dgm:prSet phldrT="[Text]" custT="1"/>
      <dgm:spPr/>
      <dgm:t>
        <a:bodyPr/>
        <a:lstStyle/>
        <a:p>
          <a:r>
            <a:rPr lang="es-ES_tradnl" sz="1200" noProof="0" dirty="0"/>
            <a:t>Publico (Estatal)</a:t>
          </a:r>
        </a:p>
      </dgm:t>
    </dgm:pt>
    <dgm:pt modelId="{DA15AA62-DC6D-5E42-A9BA-A2323B39A65F}" type="par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2A9490FB-A6B8-1B4D-A0C0-50221A8594D5}" type="sib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56E2C7DE-8423-D246-B6EE-B584B539C23F}">
      <dgm:prSet phldrT="[Text]" custT="1"/>
      <dgm:spPr/>
      <dgm:t>
        <a:bodyPr/>
        <a:lstStyle/>
        <a:p>
          <a:r>
            <a:rPr lang="es-ES_tradnl" sz="1200" noProof="0" dirty="0"/>
            <a:t>Privada</a:t>
          </a:r>
        </a:p>
      </dgm:t>
    </dgm:pt>
    <dgm:pt modelId="{E0B102E9-E7B4-8D42-811D-B236943EBE90}" type="par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61A9C50A-FDC9-5348-A171-D5B661295B62}" type="sib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75FE9B41-3EF5-E148-BC98-61B9D8341A0D}">
      <dgm:prSet phldrT="[Text]" custT="1"/>
      <dgm:spPr/>
      <dgm:t>
        <a:bodyPr/>
        <a:lstStyle/>
        <a:p>
          <a:r>
            <a:rPr lang="es-ES_tradnl" sz="1200" noProof="0" dirty="0"/>
            <a:t>Privada </a:t>
          </a:r>
        </a:p>
        <a:p>
          <a:r>
            <a:rPr lang="es-ES_tradnl" sz="1200" noProof="0" dirty="0"/>
            <a:t>(capital público)</a:t>
          </a:r>
        </a:p>
      </dgm:t>
    </dgm:pt>
    <dgm:pt modelId="{B5913516-B12E-F64C-A2BF-930DB9786008}" type="parTrans" cxnId="{DDBDC337-F33E-3640-B651-E1F75ABACE4E}">
      <dgm:prSet/>
      <dgm:spPr/>
      <dgm:t>
        <a:bodyPr/>
        <a:lstStyle/>
        <a:p>
          <a:endParaRPr lang="en-US"/>
        </a:p>
      </dgm:t>
    </dgm:pt>
    <dgm:pt modelId="{94815F03-D2E1-4249-AF49-073C6010BB1F}" type="sibTrans" cxnId="{DDBDC337-F33E-3640-B651-E1F75ABACE4E}">
      <dgm:prSet/>
      <dgm:spPr/>
      <dgm:t>
        <a:bodyPr/>
        <a:lstStyle/>
        <a:p>
          <a:endParaRPr lang="en-US"/>
        </a:p>
      </dgm:t>
    </dgm:pt>
    <dgm:pt modelId="{BC08C3B9-7D63-3744-BB87-E9FC28E8A9DF}" type="pres">
      <dgm:prSet presAssocID="{B76C6EDA-97E5-2741-9D49-3F90BC1E5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376EC5-2D79-354E-A57D-CA311708EF92}" type="pres">
      <dgm:prSet presAssocID="{283D9451-99FA-DA4D-A47F-EE8B76300031}" presName="hierRoot1" presStyleCnt="0">
        <dgm:presLayoutVars>
          <dgm:hierBranch val="init"/>
        </dgm:presLayoutVars>
      </dgm:prSet>
      <dgm:spPr/>
    </dgm:pt>
    <dgm:pt modelId="{E2221247-780E-1342-B8A8-148DC2F6991F}" type="pres">
      <dgm:prSet presAssocID="{283D9451-99FA-DA4D-A47F-EE8B76300031}" presName="rootComposite1" presStyleCnt="0"/>
      <dgm:spPr/>
    </dgm:pt>
    <dgm:pt modelId="{B2419A5C-C321-404A-AB84-6BB6E538608D}" type="pres">
      <dgm:prSet presAssocID="{283D9451-99FA-DA4D-A47F-EE8B76300031}" presName="rootText1" presStyleLbl="node0" presStyleIdx="0" presStyleCnt="1" custLinFactNeighborY="4376">
        <dgm:presLayoutVars>
          <dgm:chPref val="3"/>
        </dgm:presLayoutVars>
      </dgm:prSet>
      <dgm:spPr/>
    </dgm:pt>
    <dgm:pt modelId="{D5F92FDD-25F5-AF4B-82AD-EC7A5D5B0F48}" type="pres">
      <dgm:prSet presAssocID="{283D9451-99FA-DA4D-A47F-EE8B76300031}" presName="rootConnector1" presStyleLbl="node1" presStyleIdx="0" presStyleCnt="0"/>
      <dgm:spPr/>
    </dgm:pt>
    <dgm:pt modelId="{32C7FC47-5BE2-3643-B9E8-7798920B1EAD}" type="pres">
      <dgm:prSet presAssocID="{283D9451-99FA-DA4D-A47F-EE8B76300031}" presName="hierChild2" presStyleCnt="0"/>
      <dgm:spPr/>
    </dgm:pt>
    <dgm:pt modelId="{8798E0CB-869A-524D-9DD8-76644C30E40D}" type="pres">
      <dgm:prSet presAssocID="{DA15AA62-DC6D-5E42-A9BA-A2323B39A65F}" presName="Name37" presStyleLbl="parChTrans1D2" presStyleIdx="0" presStyleCnt="3"/>
      <dgm:spPr/>
    </dgm:pt>
    <dgm:pt modelId="{3355E51A-ACEF-474C-9B59-6AF24A18BA3E}" type="pres">
      <dgm:prSet presAssocID="{0A12D628-993B-E545-A3E9-B14209436498}" presName="hierRoot2" presStyleCnt="0">
        <dgm:presLayoutVars>
          <dgm:hierBranch val="init"/>
        </dgm:presLayoutVars>
      </dgm:prSet>
      <dgm:spPr/>
    </dgm:pt>
    <dgm:pt modelId="{6130155C-DE46-6F4A-895D-2ADA42893FD2}" type="pres">
      <dgm:prSet presAssocID="{0A12D628-993B-E545-A3E9-B14209436498}" presName="rootComposite" presStyleCnt="0"/>
      <dgm:spPr/>
    </dgm:pt>
    <dgm:pt modelId="{FAEC6535-A6C6-F640-B649-85F7D76AC0FC}" type="pres">
      <dgm:prSet presAssocID="{0A12D628-993B-E545-A3E9-B14209436498}" presName="rootText" presStyleLbl="node2" presStyleIdx="0" presStyleCnt="3" custLinFactNeighborX="1896" custLinFactNeighborY="-6564">
        <dgm:presLayoutVars>
          <dgm:chPref val="3"/>
        </dgm:presLayoutVars>
      </dgm:prSet>
      <dgm:spPr/>
    </dgm:pt>
    <dgm:pt modelId="{31203702-FDBC-1B49-BCB5-6081FCD603B0}" type="pres">
      <dgm:prSet presAssocID="{0A12D628-993B-E545-A3E9-B14209436498}" presName="rootConnector" presStyleLbl="node2" presStyleIdx="0" presStyleCnt="3"/>
      <dgm:spPr/>
    </dgm:pt>
    <dgm:pt modelId="{DF8EF5F3-C680-C644-9BE4-4A0ED6C39144}" type="pres">
      <dgm:prSet presAssocID="{0A12D628-993B-E545-A3E9-B14209436498}" presName="hierChild4" presStyleCnt="0"/>
      <dgm:spPr/>
    </dgm:pt>
    <dgm:pt modelId="{808E00E4-604A-5949-9D27-973792F29D88}" type="pres">
      <dgm:prSet presAssocID="{0A12D628-993B-E545-A3E9-B14209436498}" presName="hierChild5" presStyleCnt="0"/>
      <dgm:spPr/>
    </dgm:pt>
    <dgm:pt modelId="{9E75F5AB-1EFF-664F-8AE2-622857DE23CC}" type="pres">
      <dgm:prSet presAssocID="{E0B102E9-E7B4-8D42-811D-B236943EBE90}" presName="Name37" presStyleLbl="parChTrans1D2" presStyleIdx="1" presStyleCnt="3"/>
      <dgm:spPr/>
    </dgm:pt>
    <dgm:pt modelId="{AE683424-9910-7445-A2BF-59AFFA93CF6D}" type="pres">
      <dgm:prSet presAssocID="{56E2C7DE-8423-D246-B6EE-B584B539C23F}" presName="hierRoot2" presStyleCnt="0">
        <dgm:presLayoutVars>
          <dgm:hierBranch val="init"/>
        </dgm:presLayoutVars>
      </dgm:prSet>
      <dgm:spPr/>
    </dgm:pt>
    <dgm:pt modelId="{A91D5851-7A86-0E44-BD9C-66017BFD82BF}" type="pres">
      <dgm:prSet presAssocID="{56E2C7DE-8423-D246-B6EE-B584B539C23F}" presName="rootComposite" presStyleCnt="0"/>
      <dgm:spPr/>
    </dgm:pt>
    <dgm:pt modelId="{00017807-79CE-CC45-97A9-581FE33F02F9}" type="pres">
      <dgm:prSet presAssocID="{56E2C7DE-8423-D246-B6EE-B584B539C23F}" presName="rootText" presStyleLbl="node2" presStyleIdx="1" presStyleCnt="3" custLinFactNeighborY="-6564">
        <dgm:presLayoutVars>
          <dgm:chPref val="3"/>
        </dgm:presLayoutVars>
      </dgm:prSet>
      <dgm:spPr/>
    </dgm:pt>
    <dgm:pt modelId="{9CE3B215-DD02-B942-A980-5D02C6E83E24}" type="pres">
      <dgm:prSet presAssocID="{56E2C7DE-8423-D246-B6EE-B584B539C23F}" presName="rootConnector" presStyleLbl="node2" presStyleIdx="1" presStyleCnt="3"/>
      <dgm:spPr/>
    </dgm:pt>
    <dgm:pt modelId="{8DF51763-DCA7-7441-9A5D-C9A54524A52D}" type="pres">
      <dgm:prSet presAssocID="{56E2C7DE-8423-D246-B6EE-B584B539C23F}" presName="hierChild4" presStyleCnt="0"/>
      <dgm:spPr/>
    </dgm:pt>
    <dgm:pt modelId="{D7B702DA-8021-3848-8162-FF638A797345}" type="pres">
      <dgm:prSet presAssocID="{56E2C7DE-8423-D246-B6EE-B584B539C23F}" presName="hierChild5" presStyleCnt="0"/>
      <dgm:spPr/>
    </dgm:pt>
    <dgm:pt modelId="{F150CAD6-79EA-B24F-B3BB-49A04CE30EA8}" type="pres">
      <dgm:prSet presAssocID="{B5913516-B12E-F64C-A2BF-930DB9786008}" presName="Name37" presStyleLbl="parChTrans1D2" presStyleIdx="2" presStyleCnt="3"/>
      <dgm:spPr/>
    </dgm:pt>
    <dgm:pt modelId="{8B29C1C9-AC9B-1344-8ABC-FB2C30A6D460}" type="pres">
      <dgm:prSet presAssocID="{75FE9B41-3EF5-E148-BC98-61B9D8341A0D}" presName="hierRoot2" presStyleCnt="0">
        <dgm:presLayoutVars>
          <dgm:hierBranch val="init"/>
        </dgm:presLayoutVars>
      </dgm:prSet>
      <dgm:spPr/>
    </dgm:pt>
    <dgm:pt modelId="{74AB5848-F300-1B41-BC87-89B7F1068599}" type="pres">
      <dgm:prSet presAssocID="{75FE9B41-3EF5-E148-BC98-61B9D8341A0D}" presName="rootComposite" presStyleCnt="0"/>
      <dgm:spPr/>
    </dgm:pt>
    <dgm:pt modelId="{7431234C-F6C9-3643-A1C9-E90197884033}" type="pres">
      <dgm:prSet presAssocID="{75FE9B41-3EF5-E148-BC98-61B9D8341A0D}" presName="rootText" presStyleLbl="node2" presStyleIdx="2" presStyleCnt="3" custLinFactNeighborX="-2505" custLinFactNeighborY="-6564">
        <dgm:presLayoutVars>
          <dgm:chPref val="3"/>
        </dgm:presLayoutVars>
      </dgm:prSet>
      <dgm:spPr/>
    </dgm:pt>
    <dgm:pt modelId="{69BECF1E-5876-354D-8B8D-AE87CEEFA7D3}" type="pres">
      <dgm:prSet presAssocID="{75FE9B41-3EF5-E148-BC98-61B9D8341A0D}" presName="rootConnector" presStyleLbl="node2" presStyleIdx="2" presStyleCnt="3"/>
      <dgm:spPr/>
    </dgm:pt>
    <dgm:pt modelId="{783A30F2-DC14-9646-97BB-3384356C495E}" type="pres">
      <dgm:prSet presAssocID="{75FE9B41-3EF5-E148-BC98-61B9D8341A0D}" presName="hierChild4" presStyleCnt="0"/>
      <dgm:spPr/>
    </dgm:pt>
    <dgm:pt modelId="{3FCB9BF8-8AC1-BC4A-99A5-157B9FE18D5F}" type="pres">
      <dgm:prSet presAssocID="{75FE9B41-3EF5-E148-BC98-61B9D8341A0D}" presName="hierChild5" presStyleCnt="0"/>
      <dgm:spPr/>
    </dgm:pt>
    <dgm:pt modelId="{7EA88D83-E6C5-024A-A7D9-7C572C2E2C90}" type="pres">
      <dgm:prSet presAssocID="{283D9451-99FA-DA4D-A47F-EE8B76300031}" presName="hierChild3" presStyleCnt="0"/>
      <dgm:spPr/>
    </dgm:pt>
  </dgm:ptLst>
  <dgm:cxnLst>
    <dgm:cxn modelId="{E1C3060D-17FA-1945-8509-74221090FF01}" type="presOf" srcId="{0A12D628-993B-E545-A3E9-B14209436498}" destId="{31203702-FDBC-1B49-BCB5-6081FCD603B0}" srcOrd="1" destOrd="0" presId="urn:microsoft.com/office/officeart/2005/8/layout/orgChart1"/>
    <dgm:cxn modelId="{22D3792A-2F8F-5C44-9287-2B893F5F6092}" srcId="{283D9451-99FA-DA4D-A47F-EE8B76300031}" destId="{56E2C7DE-8423-D246-B6EE-B584B539C23F}" srcOrd="1" destOrd="0" parTransId="{E0B102E9-E7B4-8D42-811D-B236943EBE90}" sibTransId="{61A9C50A-FDC9-5348-A171-D5B661295B62}"/>
    <dgm:cxn modelId="{DDBDC337-F33E-3640-B651-E1F75ABACE4E}" srcId="{283D9451-99FA-DA4D-A47F-EE8B76300031}" destId="{75FE9B41-3EF5-E148-BC98-61B9D8341A0D}" srcOrd="2" destOrd="0" parTransId="{B5913516-B12E-F64C-A2BF-930DB9786008}" sibTransId="{94815F03-D2E1-4249-AF49-073C6010BB1F}"/>
    <dgm:cxn modelId="{38BE4B43-0354-B64C-B0C4-70B0F4925780}" type="presOf" srcId="{56E2C7DE-8423-D246-B6EE-B584B539C23F}" destId="{9CE3B215-DD02-B942-A980-5D02C6E83E24}" srcOrd="1" destOrd="0" presId="urn:microsoft.com/office/officeart/2005/8/layout/orgChart1"/>
    <dgm:cxn modelId="{00D3025F-253B-EB4A-8749-704FDB1D0043}" type="presOf" srcId="{B76C6EDA-97E5-2741-9D49-3F90BC1E5A97}" destId="{BC08C3B9-7D63-3744-BB87-E9FC28E8A9DF}" srcOrd="0" destOrd="0" presId="urn:microsoft.com/office/officeart/2005/8/layout/orgChart1"/>
    <dgm:cxn modelId="{D0642D82-223A-D84B-993C-AB259FDA4624}" type="presOf" srcId="{56E2C7DE-8423-D246-B6EE-B584B539C23F}" destId="{00017807-79CE-CC45-97A9-581FE33F02F9}" srcOrd="0" destOrd="0" presId="urn:microsoft.com/office/officeart/2005/8/layout/orgChart1"/>
    <dgm:cxn modelId="{3F72AC82-4CF6-0549-B869-3F456DBDA2A5}" type="presOf" srcId="{283D9451-99FA-DA4D-A47F-EE8B76300031}" destId="{D5F92FDD-25F5-AF4B-82AD-EC7A5D5B0F48}" srcOrd="1" destOrd="0" presId="urn:microsoft.com/office/officeart/2005/8/layout/orgChart1"/>
    <dgm:cxn modelId="{BD42A387-44C0-644D-B9F6-BD2A35663122}" srcId="{B76C6EDA-97E5-2741-9D49-3F90BC1E5A97}" destId="{283D9451-99FA-DA4D-A47F-EE8B76300031}" srcOrd="0" destOrd="0" parTransId="{E704D874-35CD-D24F-B9E5-0D019F3A547D}" sibTransId="{89C1119E-711E-4044-9AD5-79734CB6A84F}"/>
    <dgm:cxn modelId="{37BF628D-EA9C-044A-A6DD-3454BE2D5B5E}" type="presOf" srcId="{B5913516-B12E-F64C-A2BF-930DB9786008}" destId="{F150CAD6-79EA-B24F-B3BB-49A04CE30EA8}" srcOrd="0" destOrd="0" presId="urn:microsoft.com/office/officeart/2005/8/layout/orgChart1"/>
    <dgm:cxn modelId="{FC422391-4D91-0448-A4FD-BF1BBB17E2E5}" type="presOf" srcId="{0A12D628-993B-E545-A3E9-B14209436498}" destId="{FAEC6535-A6C6-F640-B649-85F7D76AC0FC}" srcOrd="0" destOrd="0" presId="urn:microsoft.com/office/officeart/2005/8/layout/orgChart1"/>
    <dgm:cxn modelId="{5E7600B5-1BD1-3048-8625-3A1F2169AA0B}" srcId="{283D9451-99FA-DA4D-A47F-EE8B76300031}" destId="{0A12D628-993B-E545-A3E9-B14209436498}" srcOrd="0" destOrd="0" parTransId="{DA15AA62-DC6D-5E42-A9BA-A2323B39A65F}" sibTransId="{2A9490FB-A6B8-1B4D-A0C0-50221A8594D5}"/>
    <dgm:cxn modelId="{C6B032BB-7005-A54D-B614-D1AEBEE1CC3A}" type="presOf" srcId="{283D9451-99FA-DA4D-A47F-EE8B76300031}" destId="{B2419A5C-C321-404A-AB84-6BB6E538608D}" srcOrd="0" destOrd="0" presId="urn:microsoft.com/office/officeart/2005/8/layout/orgChart1"/>
    <dgm:cxn modelId="{F629E6CE-5927-F44C-BB23-EE61BA771D83}" type="presOf" srcId="{75FE9B41-3EF5-E148-BC98-61B9D8341A0D}" destId="{69BECF1E-5876-354D-8B8D-AE87CEEFA7D3}" srcOrd="1" destOrd="0" presId="urn:microsoft.com/office/officeart/2005/8/layout/orgChart1"/>
    <dgm:cxn modelId="{7D5EA9D3-83FF-114D-98E7-4F2D902B0636}" type="presOf" srcId="{E0B102E9-E7B4-8D42-811D-B236943EBE90}" destId="{9E75F5AB-1EFF-664F-8AE2-622857DE23CC}" srcOrd="0" destOrd="0" presId="urn:microsoft.com/office/officeart/2005/8/layout/orgChart1"/>
    <dgm:cxn modelId="{964526DC-0E85-3F4F-8F13-62A26A46FB37}" type="presOf" srcId="{DA15AA62-DC6D-5E42-A9BA-A2323B39A65F}" destId="{8798E0CB-869A-524D-9DD8-76644C30E40D}" srcOrd="0" destOrd="0" presId="urn:microsoft.com/office/officeart/2005/8/layout/orgChart1"/>
    <dgm:cxn modelId="{73F283EC-3367-4E4E-B9FA-AE6638139D01}" type="presOf" srcId="{75FE9B41-3EF5-E148-BC98-61B9D8341A0D}" destId="{7431234C-F6C9-3643-A1C9-E90197884033}" srcOrd="0" destOrd="0" presId="urn:microsoft.com/office/officeart/2005/8/layout/orgChart1"/>
    <dgm:cxn modelId="{DCDA7825-FE05-CA44-8858-C08A4779C80C}" type="presParOf" srcId="{BC08C3B9-7D63-3744-BB87-E9FC28E8A9DF}" destId="{23376EC5-2D79-354E-A57D-CA311708EF92}" srcOrd="0" destOrd="0" presId="urn:microsoft.com/office/officeart/2005/8/layout/orgChart1"/>
    <dgm:cxn modelId="{6E86CF72-6F79-6E4C-9C6E-DCDBF96B9E3B}" type="presParOf" srcId="{23376EC5-2D79-354E-A57D-CA311708EF92}" destId="{E2221247-780E-1342-B8A8-148DC2F6991F}" srcOrd="0" destOrd="0" presId="urn:microsoft.com/office/officeart/2005/8/layout/orgChart1"/>
    <dgm:cxn modelId="{70F0F52C-A98B-6A4C-9285-A8B7FCFAE882}" type="presParOf" srcId="{E2221247-780E-1342-B8A8-148DC2F6991F}" destId="{B2419A5C-C321-404A-AB84-6BB6E538608D}" srcOrd="0" destOrd="0" presId="urn:microsoft.com/office/officeart/2005/8/layout/orgChart1"/>
    <dgm:cxn modelId="{D658C10C-5EEB-CB4C-8FF1-79578BEED9E0}" type="presParOf" srcId="{E2221247-780E-1342-B8A8-148DC2F6991F}" destId="{D5F92FDD-25F5-AF4B-82AD-EC7A5D5B0F48}" srcOrd="1" destOrd="0" presId="urn:microsoft.com/office/officeart/2005/8/layout/orgChart1"/>
    <dgm:cxn modelId="{23646F39-8C1E-E747-A941-3F3276EFC6D5}" type="presParOf" srcId="{23376EC5-2D79-354E-A57D-CA311708EF92}" destId="{32C7FC47-5BE2-3643-B9E8-7798920B1EAD}" srcOrd="1" destOrd="0" presId="urn:microsoft.com/office/officeart/2005/8/layout/orgChart1"/>
    <dgm:cxn modelId="{D6B22DC2-B801-1746-A160-45BF47435679}" type="presParOf" srcId="{32C7FC47-5BE2-3643-B9E8-7798920B1EAD}" destId="{8798E0CB-869A-524D-9DD8-76644C30E40D}" srcOrd="0" destOrd="0" presId="urn:microsoft.com/office/officeart/2005/8/layout/orgChart1"/>
    <dgm:cxn modelId="{0B8E9EA6-B4B9-DA44-9E11-997919097F6F}" type="presParOf" srcId="{32C7FC47-5BE2-3643-B9E8-7798920B1EAD}" destId="{3355E51A-ACEF-474C-9B59-6AF24A18BA3E}" srcOrd="1" destOrd="0" presId="urn:microsoft.com/office/officeart/2005/8/layout/orgChart1"/>
    <dgm:cxn modelId="{640973E2-4010-254D-8E99-20E5D50B1EC8}" type="presParOf" srcId="{3355E51A-ACEF-474C-9B59-6AF24A18BA3E}" destId="{6130155C-DE46-6F4A-895D-2ADA42893FD2}" srcOrd="0" destOrd="0" presId="urn:microsoft.com/office/officeart/2005/8/layout/orgChart1"/>
    <dgm:cxn modelId="{B1A66418-8F5B-3A4A-9346-379B49304B34}" type="presParOf" srcId="{6130155C-DE46-6F4A-895D-2ADA42893FD2}" destId="{FAEC6535-A6C6-F640-B649-85F7D76AC0FC}" srcOrd="0" destOrd="0" presId="urn:microsoft.com/office/officeart/2005/8/layout/orgChart1"/>
    <dgm:cxn modelId="{C1841459-30BC-AC4B-BF73-FF468FC1ED79}" type="presParOf" srcId="{6130155C-DE46-6F4A-895D-2ADA42893FD2}" destId="{31203702-FDBC-1B49-BCB5-6081FCD603B0}" srcOrd="1" destOrd="0" presId="urn:microsoft.com/office/officeart/2005/8/layout/orgChart1"/>
    <dgm:cxn modelId="{25DAB0A4-C725-2A48-87AA-B5864F3214D5}" type="presParOf" srcId="{3355E51A-ACEF-474C-9B59-6AF24A18BA3E}" destId="{DF8EF5F3-C680-C644-9BE4-4A0ED6C39144}" srcOrd="1" destOrd="0" presId="urn:microsoft.com/office/officeart/2005/8/layout/orgChart1"/>
    <dgm:cxn modelId="{954E7B84-CB26-A942-B80C-A7872C6C773B}" type="presParOf" srcId="{3355E51A-ACEF-474C-9B59-6AF24A18BA3E}" destId="{808E00E4-604A-5949-9D27-973792F29D88}" srcOrd="2" destOrd="0" presId="urn:microsoft.com/office/officeart/2005/8/layout/orgChart1"/>
    <dgm:cxn modelId="{F4523565-21C3-CA4E-A0E1-2B0E4781FC93}" type="presParOf" srcId="{32C7FC47-5BE2-3643-B9E8-7798920B1EAD}" destId="{9E75F5AB-1EFF-664F-8AE2-622857DE23CC}" srcOrd="2" destOrd="0" presId="urn:microsoft.com/office/officeart/2005/8/layout/orgChart1"/>
    <dgm:cxn modelId="{D21B7C08-3525-4E4A-A390-587E205DECAA}" type="presParOf" srcId="{32C7FC47-5BE2-3643-B9E8-7798920B1EAD}" destId="{AE683424-9910-7445-A2BF-59AFFA93CF6D}" srcOrd="3" destOrd="0" presId="urn:microsoft.com/office/officeart/2005/8/layout/orgChart1"/>
    <dgm:cxn modelId="{56437759-8171-EA40-8F75-0A515761F84B}" type="presParOf" srcId="{AE683424-9910-7445-A2BF-59AFFA93CF6D}" destId="{A91D5851-7A86-0E44-BD9C-66017BFD82BF}" srcOrd="0" destOrd="0" presId="urn:microsoft.com/office/officeart/2005/8/layout/orgChart1"/>
    <dgm:cxn modelId="{26FC568D-9C3B-B54B-B633-28B29D228D32}" type="presParOf" srcId="{A91D5851-7A86-0E44-BD9C-66017BFD82BF}" destId="{00017807-79CE-CC45-97A9-581FE33F02F9}" srcOrd="0" destOrd="0" presId="urn:microsoft.com/office/officeart/2005/8/layout/orgChart1"/>
    <dgm:cxn modelId="{D89FC3A5-52EA-9F4A-8EE6-99A0353536B5}" type="presParOf" srcId="{A91D5851-7A86-0E44-BD9C-66017BFD82BF}" destId="{9CE3B215-DD02-B942-A980-5D02C6E83E24}" srcOrd="1" destOrd="0" presId="urn:microsoft.com/office/officeart/2005/8/layout/orgChart1"/>
    <dgm:cxn modelId="{B17C6518-135B-4C42-8123-8EB95F8576F0}" type="presParOf" srcId="{AE683424-9910-7445-A2BF-59AFFA93CF6D}" destId="{8DF51763-DCA7-7441-9A5D-C9A54524A52D}" srcOrd="1" destOrd="0" presId="urn:microsoft.com/office/officeart/2005/8/layout/orgChart1"/>
    <dgm:cxn modelId="{32B6E41A-02FF-FC4E-85CF-A8A9FEDA9326}" type="presParOf" srcId="{AE683424-9910-7445-A2BF-59AFFA93CF6D}" destId="{D7B702DA-8021-3848-8162-FF638A797345}" srcOrd="2" destOrd="0" presId="urn:microsoft.com/office/officeart/2005/8/layout/orgChart1"/>
    <dgm:cxn modelId="{A0EB6507-0EDD-9D41-A5DC-3689B69EBFDC}" type="presParOf" srcId="{32C7FC47-5BE2-3643-B9E8-7798920B1EAD}" destId="{F150CAD6-79EA-B24F-B3BB-49A04CE30EA8}" srcOrd="4" destOrd="0" presId="urn:microsoft.com/office/officeart/2005/8/layout/orgChart1"/>
    <dgm:cxn modelId="{183BC80E-26A0-5144-A31B-59FE9633A1C4}" type="presParOf" srcId="{32C7FC47-5BE2-3643-B9E8-7798920B1EAD}" destId="{8B29C1C9-AC9B-1344-8ABC-FB2C30A6D460}" srcOrd="5" destOrd="0" presId="urn:microsoft.com/office/officeart/2005/8/layout/orgChart1"/>
    <dgm:cxn modelId="{62C10338-33BF-5A4C-9A93-6D01590BAA89}" type="presParOf" srcId="{8B29C1C9-AC9B-1344-8ABC-FB2C30A6D460}" destId="{74AB5848-F300-1B41-BC87-89B7F1068599}" srcOrd="0" destOrd="0" presId="urn:microsoft.com/office/officeart/2005/8/layout/orgChart1"/>
    <dgm:cxn modelId="{80AE7676-58BA-3340-B6C2-F2560BB0F375}" type="presParOf" srcId="{74AB5848-F300-1B41-BC87-89B7F1068599}" destId="{7431234C-F6C9-3643-A1C9-E90197884033}" srcOrd="0" destOrd="0" presId="urn:microsoft.com/office/officeart/2005/8/layout/orgChart1"/>
    <dgm:cxn modelId="{2129E230-1D90-944D-BDA9-EC2D71401C6D}" type="presParOf" srcId="{74AB5848-F300-1B41-BC87-89B7F1068599}" destId="{69BECF1E-5876-354D-8B8D-AE87CEEFA7D3}" srcOrd="1" destOrd="0" presId="urn:microsoft.com/office/officeart/2005/8/layout/orgChart1"/>
    <dgm:cxn modelId="{6236F2B5-DEF0-104E-A5AC-545662E11E10}" type="presParOf" srcId="{8B29C1C9-AC9B-1344-8ABC-FB2C30A6D460}" destId="{783A30F2-DC14-9646-97BB-3384356C495E}" srcOrd="1" destOrd="0" presId="urn:microsoft.com/office/officeart/2005/8/layout/orgChart1"/>
    <dgm:cxn modelId="{9A51764B-E4DE-9043-A36D-FA86D1985280}" type="presParOf" srcId="{8B29C1C9-AC9B-1344-8ABC-FB2C30A6D460}" destId="{3FCB9BF8-8AC1-BC4A-99A5-157B9FE18D5F}" srcOrd="2" destOrd="0" presId="urn:microsoft.com/office/officeart/2005/8/layout/orgChart1"/>
    <dgm:cxn modelId="{21E93B3E-1011-D041-B0B5-B1C8EAB33384}" type="presParOf" srcId="{23376EC5-2D79-354E-A57D-CA311708EF92}" destId="{7EA88D83-E6C5-024A-A7D9-7C572C2E2C90}" srcOrd="2" destOrd="0" presId="urn:microsoft.com/office/officeart/2005/8/layout/orgChart1"/>
  </dgm:cxnLst>
  <dgm:bg/>
  <dgm:whole>
    <a:ln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6C6EDA-97E5-2741-9D49-3F90BC1E5A97}" type="doc">
      <dgm:prSet loTypeId="urn:microsoft.com/office/officeart/2005/8/layout/orgChart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83D9451-99FA-DA4D-A47F-EE8B76300031}">
      <dgm:prSet phldrT="[Text]" custT="1"/>
      <dgm:spPr/>
      <dgm:t>
        <a:bodyPr/>
        <a:lstStyle/>
        <a:p>
          <a:r>
            <a:rPr lang="es-ES_tradnl" sz="1800" noProof="0" dirty="0"/>
            <a:t>Sector de la Economía</a:t>
          </a:r>
        </a:p>
      </dgm:t>
    </dgm:pt>
    <dgm:pt modelId="{E704D874-35CD-D24F-B9E5-0D019F3A547D}" type="par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89C1119E-711E-4044-9AD5-79734CB6A84F}" type="sib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0A12D628-993B-E545-A3E9-B14209436498}">
      <dgm:prSet phldrT="[Text]" custT="1"/>
      <dgm:spPr/>
      <dgm:t>
        <a:bodyPr/>
        <a:lstStyle/>
        <a:p>
          <a:r>
            <a:rPr lang="es-ES_tradnl" sz="1200" noProof="0" dirty="0"/>
            <a:t>Primario</a:t>
          </a:r>
        </a:p>
      </dgm:t>
    </dgm:pt>
    <dgm:pt modelId="{DA15AA62-DC6D-5E42-A9BA-A2323B39A65F}" type="par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2A9490FB-A6B8-1B4D-A0C0-50221A8594D5}" type="sib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56E2C7DE-8423-D246-B6EE-B584B539C23F}">
      <dgm:prSet phldrT="[Text]" custT="1"/>
      <dgm:spPr/>
      <dgm:t>
        <a:bodyPr/>
        <a:lstStyle/>
        <a:p>
          <a:r>
            <a:rPr lang="es-ES_tradnl" sz="1200" noProof="0" dirty="0"/>
            <a:t>Secundario</a:t>
          </a:r>
        </a:p>
      </dgm:t>
    </dgm:pt>
    <dgm:pt modelId="{E0B102E9-E7B4-8D42-811D-B236943EBE90}" type="par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61A9C50A-FDC9-5348-A171-D5B661295B62}" type="sib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75FE9B41-3EF5-E148-BC98-61B9D8341A0D}">
      <dgm:prSet phldrT="[Text]" custT="1"/>
      <dgm:spPr/>
      <dgm:t>
        <a:bodyPr/>
        <a:lstStyle/>
        <a:p>
          <a:r>
            <a:rPr lang="es-ES_tradnl" sz="1200" noProof="0" dirty="0"/>
            <a:t>Terciario</a:t>
          </a:r>
        </a:p>
      </dgm:t>
    </dgm:pt>
    <dgm:pt modelId="{B5913516-B12E-F64C-A2BF-930DB9786008}" type="parTrans" cxnId="{DDBDC337-F33E-3640-B651-E1F75ABACE4E}">
      <dgm:prSet/>
      <dgm:spPr/>
      <dgm:t>
        <a:bodyPr/>
        <a:lstStyle/>
        <a:p>
          <a:endParaRPr lang="en-US"/>
        </a:p>
      </dgm:t>
    </dgm:pt>
    <dgm:pt modelId="{94815F03-D2E1-4249-AF49-073C6010BB1F}" type="sibTrans" cxnId="{DDBDC337-F33E-3640-B651-E1F75ABACE4E}">
      <dgm:prSet/>
      <dgm:spPr/>
      <dgm:t>
        <a:bodyPr/>
        <a:lstStyle/>
        <a:p>
          <a:endParaRPr lang="en-US"/>
        </a:p>
      </dgm:t>
    </dgm:pt>
    <dgm:pt modelId="{BC08C3B9-7D63-3744-BB87-E9FC28E8A9DF}" type="pres">
      <dgm:prSet presAssocID="{B76C6EDA-97E5-2741-9D49-3F90BC1E5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376EC5-2D79-354E-A57D-CA311708EF92}" type="pres">
      <dgm:prSet presAssocID="{283D9451-99FA-DA4D-A47F-EE8B76300031}" presName="hierRoot1" presStyleCnt="0">
        <dgm:presLayoutVars>
          <dgm:hierBranch val="init"/>
        </dgm:presLayoutVars>
      </dgm:prSet>
      <dgm:spPr/>
    </dgm:pt>
    <dgm:pt modelId="{E2221247-780E-1342-B8A8-148DC2F6991F}" type="pres">
      <dgm:prSet presAssocID="{283D9451-99FA-DA4D-A47F-EE8B76300031}" presName="rootComposite1" presStyleCnt="0"/>
      <dgm:spPr/>
    </dgm:pt>
    <dgm:pt modelId="{B2419A5C-C321-404A-AB84-6BB6E538608D}" type="pres">
      <dgm:prSet presAssocID="{283D9451-99FA-DA4D-A47F-EE8B76300031}" presName="rootText1" presStyleLbl="node0" presStyleIdx="0" presStyleCnt="1" custLinFactNeighborY="3279">
        <dgm:presLayoutVars>
          <dgm:chPref val="3"/>
        </dgm:presLayoutVars>
      </dgm:prSet>
      <dgm:spPr/>
    </dgm:pt>
    <dgm:pt modelId="{D5F92FDD-25F5-AF4B-82AD-EC7A5D5B0F48}" type="pres">
      <dgm:prSet presAssocID="{283D9451-99FA-DA4D-A47F-EE8B76300031}" presName="rootConnector1" presStyleLbl="node1" presStyleIdx="0" presStyleCnt="0"/>
      <dgm:spPr/>
    </dgm:pt>
    <dgm:pt modelId="{32C7FC47-5BE2-3643-B9E8-7798920B1EAD}" type="pres">
      <dgm:prSet presAssocID="{283D9451-99FA-DA4D-A47F-EE8B76300031}" presName="hierChild2" presStyleCnt="0"/>
      <dgm:spPr/>
    </dgm:pt>
    <dgm:pt modelId="{8798E0CB-869A-524D-9DD8-76644C30E40D}" type="pres">
      <dgm:prSet presAssocID="{DA15AA62-DC6D-5E42-A9BA-A2323B39A65F}" presName="Name37" presStyleLbl="parChTrans1D2" presStyleIdx="0" presStyleCnt="3"/>
      <dgm:spPr/>
    </dgm:pt>
    <dgm:pt modelId="{3355E51A-ACEF-474C-9B59-6AF24A18BA3E}" type="pres">
      <dgm:prSet presAssocID="{0A12D628-993B-E545-A3E9-B14209436498}" presName="hierRoot2" presStyleCnt="0">
        <dgm:presLayoutVars>
          <dgm:hierBranch val="init"/>
        </dgm:presLayoutVars>
      </dgm:prSet>
      <dgm:spPr/>
    </dgm:pt>
    <dgm:pt modelId="{6130155C-DE46-6F4A-895D-2ADA42893FD2}" type="pres">
      <dgm:prSet presAssocID="{0A12D628-993B-E545-A3E9-B14209436498}" presName="rootComposite" presStyleCnt="0"/>
      <dgm:spPr/>
    </dgm:pt>
    <dgm:pt modelId="{FAEC6535-A6C6-F640-B649-85F7D76AC0FC}" type="pres">
      <dgm:prSet presAssocID="{0A12D628-993B-E545-A3E9-B14209436498}" presName="rootText" presStyleLbl="node2" presStyleIdx="0" presStyleCnt="3" custLinFactNeighborY="-6558">
        <dgm:presLayoutVars>
          <dgm:chPref val="3"/>
        </dgm:presLayoutVars>
      </dgm:prSet>
      <dgm:spPr/>
    </dgm:pt>
    <dgm:pt modelId="{31203702-FDBC-1B49-BCB5-6081FCD603B0}" type="pres">
      <dgm:prSet presAssocID="{0A12D628-993B-E545-A3E9-B14209436498}" presName="rootConnector" presStyleLbl="node2" presStyleIdx="0" presStyleCnt="3"/>
      <dgm:spPr/>
    </dgm:pt>
    <dgm:pt modelId="{DF8EF5F3-C680-C644-9BE4-4A0ED6C39144}" type="pres">
      <dgm:prSet presAssocID="{0A12D628-993B-E545-A3E9-B14209436498}" presName="hierChild4" presStyleCnt="0"/>
      <dgm:spPr/>
    </dgm:pt>
    <dgm:pt modelId="{808E00E4-604A-5949-9D27-973792F29D88}" type="pres">
      <dgm:prSet presAssocID="{0A12D628-993B-E545-A3E9-B14209436498}" presName="hierChild5" presStyleCnt="0"/>
      <dgm:spPr/>
    </dgm:pt>
    <dgm:pt modelId="{9E75F5AB-1EFF-664F-8AE2-622857DE23CC}" type="pres">
      <dgm:prSet presAssocID="{E0B102E9-E7B4-8D42-811D-B236943EBE90}" presName="Name37" presStyleLbl="parChTrans1D2" presStyleIdx="1" presStyleCnt="3"/>
      <dgm:spPr/>
    </dgm:pt>
    <dgm:pt modelId="{AE683424-9910-7445-A2BF-59AFFA93CF6D}" type="pres">
      <dgm:prSet presAssocID="{56E2C7DE-8423-D246-B6EE-B584B539C23F}" presName="hierRoot2" presStyleCnt="0">
        <dgm:presLayoutVars>
          <dgm:hierBranch val="init"/>
        </dgm:presLayoutVars>
      </dgm:prSet>
      <dgm:spPr/>
    </dgm:pt>
    <dgm:pt modelId="{A91D5851-7A86-0E44-BD9C-66017BFD82BF}" type="pres">
      <dgm:prSet presAssocID="{56E2C7DE-8423-D246-B6EE-B584B539C23F}" presName="rootComposite" presStyleCnt="0"/>
      <dgm:spPr/>
    </dgm:pt>
    <dgm:pt modelId="{00017807-79CE-CC45-97A9-581FE33F02F9}" type="pres">
      <dgm:prSet presAssocID="{56E2C7DE-8423-D246-B6EE-B584B539C23F}" presName="rootText" presStyleLbl="node2" presStyleIdx="1" presStyleCnt="3" custLinFactNeighborY="-6558">
        <dgm:presLayoutVars>
          <dgm:chPref val="3"/>
        </dgm:presLayoutVars>
      </dgm:prSet>
      <dgm:spPr/>
    </dgm:pt>
    <dgm:pt modelId="{9CE3B215-DD02-B942-A980-5D02C6E83E24}" type="pres">
      <dgm:prSet presAssocID="{56E2C7DE-8423-D246-B6EE-B584B539C23F}" presName="rootConnector" presStyleLbl="node2" presStyleIdx="1" presStyleCnt="3"/>
      <dgm:spPr/>
    </dgm:pt>
    <dgm:pt modelId="{8DF51763-DCA7-7441-9A5D-C9A54524A52D}" type="pres">
      <dgm:prSet presAssocID="{56E2C7DE-8423-D246-B6EE-B584B539C23F}" presName="hierChild4" presStyleCnt="0"/>
      <dgm:spPr/>
    </dgm:pt>
    <dgm:pt modelId="{D7B702DA-8021-3848-8162-FF638A797345}" type="pres">
      <dgm:prSet presAssocID="{56E2C7DE-8423-D246-B6EE-B584B539C23F}" presName="hierChild5" presStyleCnt="0"/>
      <dgm:spPr/>
    </dgm:pt>
    <dgm:pt modelId="{F150CAD6-79EA-B24F-B3BB-49A04CE30EA8}" type="pres">
      <dgm:prSet presAssocID="{B5913516-B12E-F64C-A2BF-930DB9786008}" presName="Name37" presStyleLbl="parChTrans1D2" presStyleIdx="2" presStyleCnt="3"/>
      <dgm:spPr/>
    </dgm:pt>
    <dgm:pt modelId="{8B29C1C9-AC9B-1344-8ABC-FB2C30A6D460}" type="pres">
      <dgm:prSet presAssocID="{75FE9B41-3EF5-E148-BC98-61B9D8341A0D}" presName="hierRoot2" presStyleCnt="0">
        <dgm:presLayoutVars>
          <dgm:hierBranch val="init"/>
        </dgm:presLayoutVars>
      </dgm:prSet>
      <dgm:spPr/>
    </dgm:pt>
    <dgm:pt modelId="{74AB5848-F300-1B41-BC87-89B7F1068599}" type="pres">
      <dgm:prSet presAssocID="{75FE9B41-3EF5-E148-BC98-61B9D8341A0D}" presName="rootComposite" presStyleCnt="0"/>
      <dgm:spPr/>
    </dgm:pt>
    <dgm:pt modelId="{7431234C-F6C9-3643-A1C9-E90197884033}" type="pres">
      <dgm:prSet presAssocID="{75FE9B41-3EF5-E148-BC98-61B9D8341A0D}" presName="rootText" presStyleLbl="node2" presStyleIdx="2" presStyleCnt="3" custLinFactNeighborY="-6558">
        <dgm:presLayoutVars>
          <dgm:chPref val="3"/>
        </dgm:presLayoutVars>
      </dgm:prSet>
      <dgm:spPr/>
    </dgm:pt>
    <dgm:pt modelId="{69BECF1E-5876-354D-8B8D-AE87CEEFA7D3}" type="pres">
      <dgm:prSet presAssocID="{75FE9B41-3EF5-E148-BC98-61B9D8341A0D}" presName="rootConnector" presStyleLbl="node2" presStyleIdx="2" presStyleCnt="3"/>
      <dgm:spPr/>
    </dgm:pt>
    <dgm:pt modelId="{783A30F2-DC14-9646-97BB-3384356C495E}" type="pres">
      <dgm:prSet presAssocID="{75FE9B41-3EF5-E148-BC98-61B9D8341A0D}" presName="hierChild4" presStyleCnt="0"/>
      <dgm:spPr/>
    </dgm:pt>
    <dgm:pt modelId="{3FCB9BF8-8AC1-BC4A-99A5-157B9FE18D5F}" type="pres">
      <dgm:prSet presAssocID="{75FE9B41-3EF5-E148-BC98-61B9D8341A0D}" presName="hierChild5" presStyleCnt="0"/>
      <dgm:spPr/>
    </dgm:pt>
    <dgm:pt modelId="{7EA88D83-E6C5-024A-A7D9-7C572C2E2C90}" type="pres">
      <dgm:prSet presAssocID="{283D9451-99FA-DA4D-A47F-EE8B76300031}" presName="hierChild3" presStyleCnt="0"/>
      <dgm:spPr/>
    </dgm:pt>
  </dgm:ptLst>
  <dgm:cxnLst>
    <dgm:cxn modelId="{E1C3060D-17FA-1945-8509-74221090FF01}" type="presOf" srcId="{0A12D628-993B-E545-A3E9-B14209436498}" destId="{31203702-FDBC-1B49-BCB5-6081FCD603B0}" srcOrd="1" destOrd="0" presId="urn:microsoft.com/office/officeart/2005/8/layout/orgChart1"/>
    <dgm:cxn modelId="{22D3792A-2F8F-5C44-9287-2B893F5F6092}" srcId="{283D9451-99FA-DA4D-A47F-EE8B76300031}" destId="{56E2C7DE-8423-D246-B6EE-B584B539C23F}" srcOrd="1" destOrd="0" parTransId="{E0B102E9-E7B4-8D42-811D-B236943EBE90}" sibTransId="{61A9C50A-FDC9-5348-A171-D5B661295B62}"/>
    <dgm:cxn modelId="{DDBDC337-F33E-3640-B651-E1F75ABACE4E}" srcId="{283D9451-99FA-DA4D-A47F-EE8B76300031}" destId="{75FE9B41-3EF5-E148-BC98-61B9D8341A0D}" srcOrd="2" destOrd="0" parTransId="{B5913516-B12E-F64C-A2BF-930DB9786008}" sibTransId="{94815F03-D2E1-4249-AF49-073C6010BB1F}"/>
    <dgm:cxn modelId="{38BE4B43-0354-B64C-B0C4-70B0F4925780}" type="presOf" srcId="{56E2C7DE-8423-D246-B6EE-B584B539C23F}" destId="{9CE3B215-DD02-B942-A980-5D02C6E83E24}" srcOrd="1" destOrd="0" presId="urn:microsoft.com/office/officeart/2005/8/layout/orgChart1"/>
    <dgm:cxn modelId="{00D3025F-253B-EB4A-8749-704FDB1D0043}" type="presOf" srcId="{B76C6EDA-97E5-2741-9D49-3F90BC1E5A97}" destId="{BC08C3B9-7D63-3744-BB87-E9FC28E8A9DF}" srcOrd="0" destOrd="0" presId="urn:microsoft.com/office/officeart/2005/8/layout/orgChart1"/>
    <dgm:cxn modelId="{D0642D82-223A-D84B-993C-AB259FDA4624}" type="presOf" srcId="{56E2C7DE-8423-D246-B6EE-B584B539C23F}" destId="{00017807-79CE-CC45-97A9-581FE33F02F9}" srcOrd="0" destOrd="0" presId="urn:microsoft.com/office/officeart/2005/8/layout/orgChart1"/>
    <dgm:cxn modelId="{3F72AC82-4CF6-0549-B869-3F456DBDA2A5}" type="presOf" srcId="{283D9451-99FA-DA4D-A47F-EE8B76300031}" destId="{D5F92FDD-25F5-AF4B-82AD-EC7A5D5B0F48}" srcOrd="1" destOrd="0" presId="urn:microsoft.com/office/officeart/2005/8/layout/orgChart1"/>
    <dgm:cxn modelId="{BD42A387-44C0-644D-B9F6-BD2A35663122}" srcId="{B76C6EDA-97E5-2741-9D49-3F90BC1E5A97}" destId="{283D9451-99FA-DA4D-A47F-EE8B76300031}" srcOrd="0" destOrd="0" parTransId="{E704D874-35CD-D24F-B9E5-0D019F3A547D}" sibTransId="{89C1119E-711E-4044-9AD5-79734CB6A84F}"/>
    <dgm:cxn modelId="{37BF628D-EA9C-044A-A6DD-3454BE2D5B5E}" type="presOf" srcId="{B5913516-B12E-F64C-A2BF-930DB9786008}" destId="{F150CAD6-79EA-B24F-B3BB-49A04CE30EA8}" srcOrd="0" destOrd="0" presId="urn:microsoft.com/office/officeart/2005/8/layout/orgChart1"/>
    <dgm:cxn modelId="{FC422391-4D91-0448-A4FD-BF1BBB17E2E5}" type="presOf" srcId="{0A12D628-993B-E545-A3E9-B14209436498}" destId="{FAEC6535-A6C6-F640-B649-85F7D76AC0FC}" srcOrd="0" destOrd="0" presId="urn:microsoft.com/office/officeart/2005/8/layout/orgChart1"/>
    <dgm:cxn modelId="{5E7600B5-1BD1-3048-8625-3A1F2169AA0B}" srcId="{283D9451-99FA-DA4D-A47F-EE8B76300031}" destId="{0A12D628-993B-E545-A3E9-B14209436498}" srcOrd="0" destOrd="0" parTransId="{DA15AA62-DC6D-5E42-A9BA-A2323B39A65F}" sibTransId="{2A9490FB-A6B8-1B4D-A0C0-50221A8594D5}"/>
    <dgm:cxn modelId="{C6B032BB-7005-A54D-B614-D1AEBEE1CC3A}" type="presOf" srcId="{283D9451-99FA-DA4D-A47F-EE8B76300031}" destId="{B2419A5C-C321-404A-AB84-6BB6E538608D}" srcOrd="0" destOrd="0" presId="urn:microsoft.com/office/officeart/2005/8/layout/orgChart1"/>
    <dgm:cxn modelId="{F629E6CE-5927-F44C-BB23-EE61BA771D83}" type="presOf" srcId="{75FE9B41-3EF5-E148-BC98-61B9D8341A0D}" destId="{69BECF1E-5876-354D-8B8D-AE87CEEFA7D3}" srcOrd="1" destOrd="0" presId="urn:microsoft.com/office/officeart/2005/8/layout/orgChart1"/>
    <dgm:cxn modelId="{7D5EA9D3-83FF-114D-98E7-4F2D902B0636}" type="presOf" srcId="{E0B102E9-E7B4-8D42-811D-B236943EBE90}" destId="{9E75F5AB-1EFF-664F-8AE2-622857DE23CC}" srcOrd="0" destOrd="0" presId="urn:microsoft.com/office/officeart/2005/8/layout/orgChart1"/>
    <dgm:cxn modelId="{964526DC-0E85-3F4F-8F13-62A26A46FB37}" type="presOf" srcId="{DA15AA62-DC6D-5E42-A9BA-A2323B39A65F}" destId="{8798E0CB-869A-524D-9DD8-76644C30E40D}" srcOrd="0" destOrd="0" presId="urn:microsoft.com/office/officeart/2005/8/layout/orgChart1"/>
    <dgm:cxn modelId="{73F283EC-3367-4E4E-B9FA-AE6638139D01}" type="presOf" srcId="{75FE9B41-3EF5-E148-BC98-61B9D8341A0D}" destId="{7431234C-F6C9-3643-A1C9-E90197884033}" srcOrd="0" destOrd="0" presId="urn:microsoft.com/office/officeart/2005/8/layout/orgChart1"/>
    <dgm:cxn modelId="{DCDA7825-FE05-CA44-8858-C08A4779C80C}" type="presParOf" srcId="{BC08C3B9-7D63-3744-BB87-E9FC28E8A9DF}" destId="{23376EC5-2D79-354E-A57D-CA311708EF92}" srcOrd="0" destOrd="0" presId="urn:microsoft.com/office/officeart/2005/8/layout/orgChart1"/>
    <dgm:cxn modelId="{6E86CF72-6F79-6E4C-9C6E-DCDBF96B9E3B}" type="presParOf" srcId="{23376EC5-2D79-354E-A57D-CA311708EF92}" destId="{E2221247-780E-1342-B8A8-148DC2F6991F}" srcOrd="0" destOrd="0" presId="urn:microsoft.com/office/officeart/2005/8/layout/orgChart1"/>
    <dgm:cxn modelId="{70F0F52C-A98B-6A4C-9285-A8B7FCFAE882}" type="presParOf" srcId="{E2221247-780E-1342-B8A8-148DC2F6991F}" destId="{B2419A5C-C321-404A-AB84-6BB6E538608D}" srcOrd="0" destOrd="0" presId="urn:microsoft.com/office/officeart/2005/8/layout/orgChart1"/>
    <dgm:cxn modelId="{D658C10C-5EEB-CB4C-8FF1-79578BEED9E0}" type="presParOf" srcId="{E2221247-780E-1342-B8A8-148DC2F6991F}" destId="{D5F92FDD-25F5-AF4B-82AD-EC7A5D5B0F48}" srcOrd="1" destOrd="0" presId="urn:microsoft.com/office/officeart/2005/8/layout/orgChart1"/>
    <dgm:cxn modelId="{23646F39-8C1E-E747-A941-3F3276EFC6D5}" type="presParOf" srcId="{23376EC5-2D79-354E-A57D-CA311708EF92}" destId="{32C7FC47-5BE2-3643-B9E8-7798920B1EAD}" srcOrd="1" destOrd="0" presId="urn:microsoft.com/office/officeart/2005/8/layout/orgChart1"/>
    <dgm:cxn modelId="{D6B22DC2-B801-1746-A160-45BF47435679}" type="presParOf" srcId="{32C7FC47-5BE2-3643-B9E8-7798920B1EAD}" destId="{8798E0CB-869A-524D-9DD8-76644C30E40D}" srcOrd="0" destOrd="0" presId="urn:microsoft.com/office/officeart/2005/8/layout/orgChart1"/>
    <dgm:cxn modelId="{0B8E9EA6-B4B9-DA44-9E11-997919097F6F}" type="presParOf" srcId="{32C7FC47-5BE2-3643-B9E8-7798920B1EAD}" destId="{3355E51A-ACEF-474C-9B59-6AF24A18BA3E}" srcOrd="1" destOrd="0" presId="urn:microsoft.com/office/officeart/2005/8/layout/orgChart1"/>
    <dgm:cxn modelId="{640973E2-4010-254D-8E99-20E5D50B1EC8}" type="presParOf" srcId="{3355E51A-ACEF-474C-9B59-6AF24A18BA3E}" destId="{6130155C-DE46-6F4A-895D-2ADA42893FD2}" srcOrd="0" destOrd="0" presId="urn:microsoft.com/office/officeart/2005/8/layout/orgChart1"/>
    <dgm:cxn modelId="{B1A66418-8F5B-3A4A-9346-379B49304B34}" type="presParOf" srcId="{6130155C-DE46-6F4A-895D-2ADA42893FD2}" destId="{FAEC6535-A6C6-F640-B649-85F7D76AC0FC}" srcOrd="0" destOrd="0" presId="urn:microsoft.com/office/officeart/2005/8/layout/orgChart1"/>
    <dgm:cxn modelId="{C1841459-30BC-AC4B-BF73-FF468FC1ED79}" type="presParOf" srcId="{6130155C-DE46-6F4A-895D-2ADA42893FD2}" destId="{31203702-FDBC-1B49-BCB5-6081FCD603B0}" srcOrd="1" destOrd="0" presId="urn:microsoft.com/office/officeart/2005/8/layout/orgChart1"/>
    <dgm:cxn modelId="{25DAB0A4-C725-2A48-87AA-B5864F3214D5}" type="presParOf" srcId="{3355E51A-ACEF-474C-9B59-6AF24A18BA3E}" destId="{DF8EF5F3-C680-C644-9BE4-4A0ED6C39144}" srcOrd="1" destOrd="0" presId="urn:microsoft.com/office/officeart/2005/8/layout/orgChart1"/>
    <dgm:cxn modelId="{954E7B84-CB26-A942-B80C-A7872C6C773B}" type="presParOf" srcId="{3355E51A-ACEF-474C-9B59-6AF24A18BA3E}" destId="{808E00E4-604A-5949-9D27-973792F29D88}" srcOrd="2" destOrd="0" presId="urn:microsoft.com/office/officeart/2005/8/layout/orgChart1"/>
    <dgm:cxn modelId="{F4523565-21C3-CA4E-A0E1-2B0E4781FC93}" type="presParOf" srcId="{32C7FC47-5BE2-3643-B9E8-7798920B1EAD}" destId="{9E75F5AB-1EFF-664F-8AE2-622857DE23CC}" srcOrd="2" destOrd="0" presId="urn:microsoft.com/office/officeart/2005/8/layout/orgChart1"/>
    <dgm:cxn modelId="{D21B7C08-3525-4E4A-A390-587E205DECAA}" type="presParOf" srcId="{32C7FC47-5BE2-3643-B9E8-7798920B1EAD}" destId="{AE683424-9910-7445-A2BF-59AFFA93CF6D}" srcOrd="3" destOrd="0" presId="urn:microsoft.com/office/officeart/2005/8/layout/orgChart1"/>
    <dgm:cxn modelId="{56437759-8171-EA40-8F75-0A515761F84B}" type="presParOf" srcId="{AE683424-9910-7445-A2BF-59AFFA93CF6D}" destId="{A91D5851-7A86-0E44-BD9C-66017BFD82BF}" srcOrd="0" destOrd="0" presId="urn:microsoft.com/office/officeart/2005/8/layout/orgChart1"/>
    <dgm:cxn modelId="{26FC568D-9C3B-B54B-B633-28B29D228D32}" type="presParOf" srcId="{A91D5851-7A86-0E44-BD9C-66017BFD82BF}" destId="{00017807-79CE-CC45-97A9-581FE33F02F9}" srcOrd="0" destOrd="0" presId="urn:microsoft.com/office/officeart/2005/8/layout/orgChart1"/>
    <dgm:cxn modelId="{D89FC3A5-52EA-9F4A-8EE6-99A0353536B5}" type="presParOf" srcId="{A91D5851-7A86-0E44-BD9C-66017BFD82BF}" destId="{9CE3B215-DD02-B942-A980-5D02C6E83E24}" srcOrd="1" destOrd="0" presId="urn:microsoft.com/office/officeart/2005/8/layout/orgChart1"/>
    <dgm:cxn modelId="{B17C6518-135B-4C42-8123-8EB95F8576F0}" type="presParOf" srcId="{AE683424-9910-7445-A2BF-59AFFA93CF6D}" destId="{8DF51763-DCA7-7441-9A5D-C9A54524A52D}" srcOrd="1" destOrd="0" presId="urn:microsoft.com/office/officeart/2005/8/layout/orgChart1"/>
    <dgm:cxn modelId="{32B6E41A-02FF-FC4E-85CF-A8A9FEDA9326}" type="presParOf" srcId="{AE683424-9910-7445-A2BF-59AFFA93CF6D}" destId="{D7B702DA-8021-3848-8162-FF638A797345}" srcOrd="2" destOrd="0" presId="urn:microsoft.com/office/officeart/2005/8/layout/orgChart1"/>
    <dgm:cxn modelId="{A0EB6507-0EDD-9D41-A5DC-3689B69EBFDC}" type="presParOf" srcId="{32C7FC47-5BE2-3643-B9E8-7798920B1EAD}" destId="{F150CAD6-79EA-B24F-B3BB-49A04CE30EA8}" srcOrd="4" destOrd="0" presId="urn:microsoft.com/office/officeart/2005/8/layout/orgChart1"/>
    <dgm:cxn modelId="{183BC80E-26A0-5144-A31B-59FE9633A1C4}" type="presParOf" srcId="{32C7FC47-5BE2-3643-B9E8-7798920B1EAD}" destId="{8B29C1C9-AC9B-1344-8ABC-FB2C30A6D460}" srcOrd="5" destOrd="0" presId="urn:microsoft.com/office/officeart/2005/8/layout/orgChart1"/>
    <dgm:cxn modelId="{62C10338-33BF-5A4C-9A93-6D01590BAA89}" type="presParOf" srcId="{8B29C1C9-AC9B-1344-8ABC-FB2C30A6D460}" destId="{74AB5848-F300-1B41-BC87-89B7F1068599}" srcOrd="0" destOrd="0" presId="urn:microsoft.com/office/officeart/2005/8/layout/orgChart1"/>
    <dgm:cxn modelId="{80AE7676-58BA-3340-B6C2-F2560BB0F375}" type="presParOf" srcId="{74AB5848-F300-1B41-BC87-89B7F1068599}" destId="{7431234C-F6C9-3643-A1C9-E90197884033}" srcOrd="0" destOrd="0" presId="urn:microsoft.com/office/officeart/2005/8/layout/orgChart1"/>
    <dgm:cxn modelId="{2129E230-1D90-944D-BDA9-EC2D71401C6D}" type="presParOf" srcId="{74AB5848-F300-1B41-BC87-89B7F1068599}" destId="{69BECF1E-5876-354D-8B8D-AE87CEEFA7D3}" srcOrd="1" destOrd="0" presId="urn:microsoft.com/office/officeart/2005/8/layout/orgChart1"/>
    <dgm:cxn modelId="{6236F2B5-DEF0-104E-A5AC-545662E11E10}" type="presParOf" srcId="{8B29C1C9-AC9B-1344-8ABC-FB2C30A6D460}" destId="{783A30F2-DC14-9646-97BB-3384356C495E}" srcOrd="1" destOrd="0" presId="urn:microsoft.com/office/officeart/2005/8/layout/orgChart1"/>
    <dgm:cxn modelId="{9A51764B-E4DE-9043-A36D-FA86D1985280}" type="presParOf" srcId="{8B29C1C9-AC9B-1344-8ABC-FB2C30A6D460}" destId="{3FCB9BF8-8AC1-BC4A-99A5-157B9FE18D5F}" srcOrd="2" destOrd="0" presId="urn:microsoft.com/office/officeart/2005/8/layout/orgChart1"/>
    <dgm:cxn modelId="{21E93B3E-1011-D041-B0B5-B1C8EAB33384}" type="presParOf" srcId="{23376EC5-2D79-354E-A57D-CA311708EF92}" destId="{7EA88D83-E6C5-024A-A7D9-7C572C2E2C90}" srcOrd="2" destOrd="0" presId="urn:microsoft.com/office/officeart/2005/8/layout/orgChart1"/>
  </dgm:cxnLst>
  <dgm:bg/>
  <dgm:whole>
    <a:ln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6C6EDA-97E5-2741-9D49-3F90BC1E5A97}" type="doc">
      <dgm:prSet loTypeId="urn:microsoft.com/office/officeart/2005/8/layout/orgChart1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83D9451-99FA-DA4D-A47F-EE8B76300031}">
      <dgm:prSet phldrT="[Text]" custT="1"/>
      <dgm:spPr/>
      <dgm:t>
        <a:bodyPr/>
        <a:lstStyle/>
        <a:p>
          <a:r>
            <a:rPr lang="es-ES_tradnl" sz="1800" noProof="0" dirty="0"/>
            <a:t>Figura Legal</a:t>
          </a:r>
        </a:p>
      </dgm:t>
    </dgm:pt>
    <dgm:pt modelId="{E704D874-35CD-D24F-B9E5-0D019F3A547D}" type="par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89C1119E-711E-4044-9AD5-79734CB6A84F}" type="sibTrans" cxnId="{BD42A387-44C0-644D-B9F6-BD2A35663122}">
      <dgm:prSet/>
      <dgm:spPr/>
      <dgm:t>
        <a:bodyPr/>
        <a:lstStyle/>
        <a:p>
          <a:endParaRPr lang="es-ES_tradnl" sz="1200" noProof="0" dirty="0"/>
        </a:p>
      </dgm:t>
    </dgm:pt>
    <dgm:pt modelId="{0A12D628-993B-E545-A3E9-B14209436498}">
      <dgm:prSet phldrT="[Text]" custT="1"/>
      <dgm:spPr/>
      <dgm:t>
        <a:bodyPr/>
        <a:lstStyle/>
        <a:p>
          <a:r>
            <a:rPr lang="es-ES_tradnl" sz="1100" noProof="0" dirty="0"/>
            <a:t>Sociedad Anónima</a:t>
          </a:r>
        </a:p>
      </dgm:t>
    </dgm:pt>
    <dgm:pt modelId="{DA15AA62-DC6D-5E42-A9BA-A2323B39A65F}" type="par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2A9490FB-A6B8-1B4D-A0C0-50221A8594D5}" type="sibTrans" cxnId="{5E7600B5-1BD1-3048-8625-3A1F2169AA0B}">
      <dgm:prSet/>
      <dgm:spPr/>
      <dgm:t>
        <a:bodyPr/>
        <a:lstStyle/>
        <a:p>
          <a:endParaRPr lang="es-ES_tradnl" sz="1200" noProof="0" dirty="0"/>
        </a:p>
      </dgm:t>
    </dgm:pt>
    <dgm:pt modelId="{56E2C7DE-8423-D246-B6EE-B584B539C23F}">
      <dgm:prSet phldrT="[Text]" custT="1"/>
      <dgm:spPr/>
      <dgm:t>
        <a:bodyPr/>
        <a:lstStyle/>
        <a:p>
          <a:r>
            <a:rPr lang="es-ES_tradnl" sz="1100" noProof="0" dirty="0"/>
            <a:t>Cooperativa</a:t>
          </a:r>
        </a:p>
      </dgm:t>
    </dgm:pt>
    <dgm:pt modelId="{E0B102E9-E7B4-8D42-811D-B236943EBE90}" type="par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61A9C50A-FDC9-5348-A171-D5B661295B62}" type="sibTrans" cxnId="{22D3792A-2F8F-5C44-9287-2B893F5F6092}">
      <dgm:prSet/>
      <dgm:spPr/>
      <dgm:t>
        <a:bodyPr/>
        <a:lstStyle/>
        <a:p>
          <a:endParaRPr lang="es-ES_tradnl" sz="1200" noProof="0" dirty="0"/>
        </a:p>
      </dgm:t>
    </dgm:pt>
    <dgm:pt modelId="{6AD3610C-6F22-E04F-82AE-F60DC205AB4C}">
      <dgm:prSet custT="1"/>
      <dgm:spPr/>
      <dgm:t>
        <a:bodyPr/>
        <a:lstStyle/>
        <a:p>
          <a:r>
            <a:rPr lang="en-US" sz="1100" dirty="0"/>
            <a:t>Persona </a:t>
          </a:r>
          <a:r>
            <a:rPr lang="en-US" sz="1100" dirty="0" err="1"/>
            <a:t>Física</a:t>
          </a:r>
          <a:endParaRPr lang="en-US" sz="1100" dirty="0"/>
        </a:p>
      </dgm:t>
    </dgm:pt>
    <dgm:pt modelId="{E98CAD1B-B6BC-E545-952E-E974435D0B43}" type="parTrans" cxnId="{091DD6A2-643D-4A4E-A3D6-E82300A9B155}">
      <dgm:prSet/>
      <dgm:spPr/>
      <dgm:t>
        <a:bodyPr/>
        <a:lstStyle/>
        <a:p>
          <a:endParaRPr lang="en-US"/>
        </a:p>
      </dgm:t>
    </dgm:pt>
    <dgm:pt modelId="{50D44488-7A62-6A43-A215-E0A951D36A2D}" type="sibTrans" cxnId="{091DD6A2-643D-4A4E-A3D6-E82300A9B155}">
      <dgm:prSet/>
      <dgm:spPr/>
      <dgm:t>
        <a:bodyPr/>
        <a:lstStyle/>
        <a:p>
          <a:endParaRPr lang="en-US"/>
        </a:p>
      </dgm:t>
    </dgm:pt>
    <dgm:pt modelId="{374AC50C-13D4-7B49-87B9-5F57B231AF9F}">
      <dgm:prSet phldrT="[Text]" custT="1"/>
      <dgm:spPr/>
      <dgm:t>
        <a:bodyPr/>
        <a:lstStyle/>
        <a:p>
          <a:r>
            <a:rPr lang="es-ES_tradnl" sz="1100" noProof="0" dirty="0"/>
            <a:t>Asociación</a:t>
          </a:r>
        </a:p>
      </dgm:t>
    </dgm:pt>
    <dgm:pt modelId="{A28CB630-657D-224D-B9E3-DB3C0A6E4482}" type="parTrans" cxnId="{6AA3C0DC-8B76-E14C-81DE-3F329D6C6EB7}">
      <dgm:prSet/>
      <dgm:spPr/>
      <dgm:t>
        <a:bodyPr/>
        <a:lstStyle/>
        <a:p>
          <a:endParaRPr lang="en-US"/>
        </a:p>
      </dgm:t>
    </dgm:pt>
    <dgm:pt modelId="{D23C6991-0089-414B-81C2-759964B7DC0C}" type="sibTrans" cxnId="{6AA3C0DC-8B76-E14C-81DE-3F329D6C6EB7}">
      <dgm:prSet/>
      <dgm:spPr/>
      <dgm:t>
        <a:bodyPr/>
        <a:lstStyle/>
        <a:p>
          <a:endParaRPr lang="en-US"/>
        </a:p>
      </dgm:t>
    </dgm:pt>
    <dgm:pt modelId="{C66E0BE9-6F3D-7D4E-9BD5-3A70C35B1CB1}">
      <dgm:prSet phldrT="[Text]" custT="1"/>
      <dgm:spPr/>
      <dgm:t>
        <a:bodyPr/>
        <a:lstStyle/>
        <a:p>
          <a:r>
            <a:rPr lang="es-ES_tradnl" sz="1100" noProof="0" dirty="0"/>
            <a:t>Fundación</a:t>
          </a:r>
        </a:p>
      </dgm:t>
    </dgm:pt>
    <dgm:pt modelId="{83E198FE-CA37-E74D-9553-CD86C1A93E7F}" type="parTrans" cxnId="{69583E85-9061-D34F-91D4-1B0011ABD49F}">
      <dgm:prSet/>
      <dgm:spPr/>
      <dgm:t>
        <a:bodyPr/>
        <a:lstStyle/>
        <a:p>
          <a:endParaRPr lang="en-US"/>
        </a:p>
      </dgm:t>
    </dgm:pt>
    <dgm:pt modelId="{D9B6583E-BD66-644F-97A2-71E2E8C558DD}" type="sibTrans" cxnId="{69583E85-9061-D34F-91D4-1B0011ABD49F}">
      <dgm:prSet/>
      <dgm:spPr/>
      <dgm:t>
        <a:bodyPr/>
        <a:lstStyle/>
        <a:p>
          <a:endParaRPr lang="en-US"/>
        </a:p>
      </dgm:t>
    </dgm:pt>
    <dgm:pt modelId="{BC08C3B9-7D63-3744-BB87-E9FC28E8A9DF}" type="pres">
      <dgm:prSet presAssocID="{B76C6EDA-97E5-2741-9D49-3F90BC1E5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376EC5-2D79-354E-A57D-CA311708EF92}" type="pres">
      <dgm:prSet presAssocID="{283D9451-99FA-DA4D-A47F-EE8B76300031}" presName="hierRoot1" presStyleCnt="0">
        <dgm:presLayoutVars>
          <dgm:hierBranch val="init"/>
        </dgm:presLayoutVars>
      </dgm:prSet>
      <dgm:spPr/>
    </dgm:pt>
    <dgm:pt modelId="{E2221247-780E-1342-B8A8-148DC2F6991F}" type="pres">
      <dgm:prSet presAssocID="{283D9451-99FA-DA4D-A47F-EE8B76300031}" presName="rootComposite1" presStyleCnt="0"/>
      <dgm:spPr/>
    </dgm:pt>
    <dgm:pt modelId="{B2419A5C-C321-404A-AB84-6BB6E538608D}" type="pres">
      <dgm:prSet presAssocID="{283D9451-99FA-DA4D-A47F-EE8B76300031}" presName="rootText1" presStyleLbl="node0" presStyleIdx="0" presStyleCnt="1" custScaleX="151254" custScaleY="135669">
        <dgm:presLayoutVars>
          <dgm:chPref val="3"/>
        </dgm:presLayoutVars>
      </dgm:prSet>
      <dgm:spPr/>
    </dgm:pt>
    <dgm:pt modelId="{D5F92FDD-25F5-AF4B-82AD-EC7A5D5B0F48}" type="pres">
      <dgm:prSet presAssocID="{283D9451-99FA-DA4D-A47F-EE8B76300031}" presName="rootConnector1" presStyleLbl="node1" presStyleIdx="0" presStyleCnt="0"/>
      <dgm:spPr/>
    </dgm:pt>
    <dgm:pt modelId="{32C7FC47-5BE2-3643-B9E8-7798920B1EAD}" type="pres">
      <dgm:prSet presAssocID="{283D9451-99FA-DA4D-A47F-EE8B76300031}" presName="hierChild2" presStyleCnt="0"/>
      <dgm:spPr/>
    </dgm:pt>
    <dgm:pt modelId="{4A5E120D-BCBE-5E47-A68B-9932A7E697FE}" type="pres">
      <dgm:prSet presAssocID="{E98CAD1B-B6BC-E545-952E-E974435D0B43}" presName="Name37" presStyleLbl="parChTrans1D2" presStyleIdx="0" presStyleCnt="5"/>
      <dgm:spPr/>
    </dgm:pt>
    <dgm:pt modelId="{DCAE13BF-962C-3E45-8C42-A1AD39AE5195}" type="pres">
      <dgm:prSet presAssocID="{6AD3610C-6F22-E04F-82AE-F60DC205AB4C}" presName="hierRoot2" presStyleCnt="0">
        <dgm:presLayoutVars>
          <dgm:hierBranch val="init"/>
        </dgm:presLayoutVars>
      </dgm:prSet>
      <dgm:spPr/>
    </dgm:pt>
    <dgm:pt modelId="{B9C047C9-87F9-6E4D-8287-9A739A9AF97B}" type="pres">
      <dgm:prSet presAssocID="{6AD3610C-6F22-E04F-82AE-F60DC205AB4C}" presName="rootComposite" presStyleCnt="0"/>
      <dgm:spPr/>
    </dgm:pt>
    <dgm:pt modelId="{AB17B5A5-A08E-2045-932E-5B8A9F8D351B}" type="pres">
      <dgm:prSet presAssocID="{6AD3610C-6F22-E04F-82AE-F60DC205AB4C}" presName="rootText" presStyleLbl="node2" presStyleIdx="0" presStyleCnt="5">
        <dgm:presLayoutVars>
          <dgm:chPref val="3"/>
        </dgm:presLayoutVars>
      </dgm:prSet>
      <dgm:spPr/>
    </dgm:pt>
    <dgm:pt modelId="{B88EBEEF-D9E8-0841-B34C-9DE663793976}" type="pres">
      <dgm:prSet presAssocID="{6AD3610C-6F22-E04F-82AE-F60DC205AB4C}" presName="rootConnector" presStyleLbl="node2" presStyleIdx="0" presStyleCnt="5"/>
      <dgm:spPr/>
    </dgm:pt>
    <dgm:pt modelId="{7D05791B-9C67-5E4D-A76F-5A940D964A03}" type="pres">
      <dgm:prSet presAssocID="{6AD3610C-6F22-E04F-82AE-F60DC205AB4C}" presName="hierChild4" presStyleCnt="0"/>
      <dgm:spPr/>
    </dgm:pt>
    <dgm:pt modelId="{7AA4A0D7-9BA9-0F44-8BE5-E652F013039E}" type="pres">
      <dgm:prSet presAssocID="{6AD3610C-6F22-E04F-82AE-F60DC205AB4C}" presName="hierChild5" presStyleCnt="0"/>
      <dgm:spPr/>
    </dgm:pt>
    <dgm:pt modelId="{8798E0CB-869A-524D-9DD8-76644C30E40D}" type="pres">
      <dgm:prSet presAssocID="{DA15AA62-DC6D-5E42-A9BA-A2323B39A65F}" presName="Name37" presStyleLbl="parChTrans1D2" presStyleIdx="1" presStyleCnt="5"/>
      <dgm:spPr/>
    </dgm:pt>
    <dgm:pt modelId="{3355E51A-ACEF-474C-9B59-6AF24A18BA3E}" type="pres">
      <dgm:prSet presAssocID="{0A12D628-993B-E545-A3E9-B14209436498}" presName="hierRoot2" presStyleCnt="0">
        <dgm:presLayoutVars>
          <dgm:hierBranch val="init"/>
        </dgm:presLayoutVars>
      </dgm:prSet>
      <dgm:spPr/>
    </dgm:pt>
    <dgm:pt modelId="{6130155C-DE46-6F4A-895D-2ADA42893FD2}" type="pres">
      <dgm:prSet presAssocID="{0A12D628-993B-E545-A3E9-B14209436498}" presName="rootComposite" presStyleCnt="0"/>
      <dgm:spPr/>
    </dgm:pt>
    <dgm:pt modelId="{FAEC6535-A6C6-F640-B649-85F7D76AC0FC}" type="pres">
      <dgm:prSet presAssocID="{0A12D628-993B-E545-A3E9-B14209436498}" presName="rootText" presStyleLbl="node2" presStyleIdx="1" presStyleCnt="5">
        <dgm:presLayoutVars>
          <dgm:chPref val="3"/>
        </dgm:presLayoutVars>
      </dgm:prSet>
      <dgm:spPr/>
    </dgm:pt>
    <dgm:pt modelId="{31203702-FDBC-1B49-BCB5-6081FCD603B0}" type="pres">
      <dgm:prSet presAssocID="{0A12D628-993B-E545-A3E9-B14209436498}" presName="rootConnector" presStyleLbl="node2" presStyleIdx="1" presStyleCnt="5"/>
      <dgm:spPr/>
    </dgm:pt>
    <dgm:pt modelId="{DF8EF5F3-C680-C644-9BE4-4A0ED6C39144}" type="pres">
      <dgm:prSet presAssocID="{0A12D628-993B-E545-A3E9-B14209436498}" presName="hierChild4" presStyleCnt="0"/>
      <dgm:spPr/>
    </dgm:pt>
    <dgm:pt modelId="{808E00E4-604A-5949-9D27-973792F29D88}" type="pres">
      <dgm:prSet presAssocID="{0A12D628-993B-E545-A3E9-B14209436498}" presName="hierChild5" presStyleCnt="0"/>
      <dgm:spPr/>
    </dgm:pt>
    <dgm:pt modelId="{9E75F5AB-1EFF-664F-8AE2-622857DE23CC}" type="pres">
      <dgm:prSet presAssocID="{E0B102E9-E7B4-8D42-811D-B236943EBE90}" presName="Name37" presStyleLbl="parChTrans1D2" presStyleIdx="2" presStyleCnt="5"/>
      <dgm:spPr/>
    </dgm:pt>
    <dgm:pt modelId="{AE683424-9910-7445-A2BF-59AFFA93CF6D}" type="pres">
      <dgm:prSet presAssocID="{56E2C7DE-8423-D246-B6EE-B584B539C23F}" presName="hierRoot2" presStyleCnt="0">
        <dgm:presLayoutVars>
          <dgm:hierBranch val="init"/>
        </dgm:presLayoutVars>
      </dgm:prSet>
      <dgm:spPr/>
    </dgm:pt>
    <dgm:pt modelId="{A91D5851-7A86-0E44-BD9C-66017BFD82BF}" type="pres">
      <dgm:prSet presAssocID="{56E2C7DE-8423-D246-B6EE-B584B539C23F}" presName="rootComposite" presStyleCnt="0"/>
      <dgm:spPr/>
    </dgm:pt>
    <dgm:pt modelId="{00017807-79CE-CC45-97A9-581FE33F02F9}" type="pres">
      <dgm:prSet presAssocID="{56E2C7DE-8423-D246-B6EE-B584B539C23F}" presName="rootText" presStyleLbl="node2" presStyleIdx="2" presStyleCnt="5">
        <dgm:presLayoutVars>
          <dgm:chPref val="3"/>
        </dgm:presLayoutVars>
      </dgm:prSet>
      <dgm:spPr/>
    </dgm:pt>
    <dgm:pt modelId="{9CE3B215-DD02-B942-A980-5D02C6E83E24}" type="pres">
      <dgm:prSet presAssocID="{56E2C7DE-8423-D246-B6EE-B584B539C23F}" presName="rootConnector" presStyleLbl="node2" presStyleIdx="2" presStyleCnt="5"/>
      <dgm:spPr/>
    </dgm:pt>
    <dgm:pt modelId="{8DF51763-DCA7-7441-9A5D-C9A54524A52D}" type="pres">
      <dgm:prSet presAssocID="{56E2C7DE-8423-D246-B6EE-B584B539C23F}" presName="hierChild4" presStyleCnt="0"/>
      <dgm:spPr/>
    </dgm:pt>
    <dgm:pt modelId="{D7B702DA-8021-3848-8162-FF638A797345}" type="pres">
      <dgm:prSet presAssocID="{56E2C7DE-8423-D246-B6EE-B584B539C23F}" presName="hierChild5" presStyleCnt="0"/>
      <dgm:spPr/>
    </dgm:pt>
    <dgm:pt modelId="{BE84EC57-897E-5E48-A00A-5158DE1B8414}" type="pres">
      <dgm:prSet presAssocID="{A28CB630-657D-224D-B9E3-DB3C0A6E4482}" presName="Name37" presStyleLbl="parChTrans1D2" presStyleIdx="3" presStyleCnt="5"/>
      <dgm:spPr/>
    </dgm:pt>
    <dgm:pt modelId="{E0274EC6-33F0-7E4C-B65E-55D3C1A3A79C}" type="pres">
      <dgm:prSet presAssocID="{374AC50C-13D4-7B49-87B9-5F57B231AF9F}" presName="hierRoot2" presStyleCnt="0">
        <dgm:presLayoutVars>
          <dgm:hierBranch val="init"/>
        </dgm:presLayoutVars>
      </dgm:prSet>
      <dgm:spPr/>
    </dgm:pt>
    <dgm:pt modelId="{2BD05E01-A83C-C643-A527-5529B805ED69}" type="pres">
      <dgm:prSet presAssocID="{374AC50C-13D4-7B49-87B9-5F57B231AF9F}" presName="rootComposite" presStyleCnt="0"/>
      <dgm:spPr/>
    </dgm:pt>
    <dgm:pt modelId="{70F6BC67-5788-3E4B-982A-1B1EA2051849}" type="pres">
      <dgm:prSet presAssocID="{374AC50C-13D4-7B49-87B9-5F57B231AF9F}" presName="rootText" presStyleLbl="node2" presStyleIdx="3" presStyleCnt="5">
        <dgm:presLayoutVars>
          <dgm:chPref val="3"/>
        </dgm:presLayoutVars>
      </dgm:prSet>
      <dgm:spPr/>
    </dgm:pt>
    <dgm:pt modelId="{474C1AFD-7683-5247-9BF2-1CBE6A326953}" type="pres">
      <dgm:prSet presAssocID="{374AC50C-13D4-7B49-87B9-5F57B231AF9F}" presName="rootConnector" presStyleLbl="node2" presStyleIdx="3" presStyleCnt="5"/>
      <dgm:spPr/>
    </dgm:pt>
    <dgm:pt modelId="{FDEB34BF-FCE8-E243-9004-861DC7B3CACF}" type="pres">
      <dgm:prSet presAssocID="{374AC50C-13D4-7B49-87B9-5F57B231AF9F}" presName="hierChild4" presStyleCnt="0"/>
      <dgm:spPr/>
    </dgm:pt>
    <dgm:pt modelId="{E9D6DBD7-CDF9-E74D-BE63-A8B84C22D8D1}" type="pres">
      <dgm:prSet presAssocID="{374AC50C-13D4-7B49-87B9-5F57B231AF9F}" presName="hierChild5" presStyleCnt="0"/>
      <dgm:spPr/>
    </dgm:pt>
    <dgm:pt modelId="{2D1DBEC6-E3C6-D74E-AD4E-3EE70519B202}" type="pres">
      <dgm:prSet presAssocID="{83E198FE-CA37-E74D-9553-CD86C1A93E7F}" presName="Name37" presStyleLbl="parChTrans1D2" presStyleIdx="4" presStyleCnt="5"/>
      <dgm:spPr/>
    </dgm:pt>
    <dgm:pt modelId="{E66EFDD9-31BE-3A4F-B9FD-93A09C73D6EC}" type="pres">
      <dgm:prSet presAssocID="{C66E0BE9-6F3D-7D4E-9BD5-3A70C35B1CB1}" presName="hierRoot2" presStyleCnt="0">
        <dgm:presLayoutVars>
          <dgm:hierBranch val="init"/>
        </dgm:presLayoutVars>
      </dgm:prSet>
      <dgm:spPr/>
    </dgm:pt>
    <dgm:pt modelId="{A655D97B-4B4D-AA40-80B6-9EC8AA324060}" type="pres">
      <dgm:prSet presAssocID="{C66E0BE9-6F3D-7D4E-9BD5-3A70C35B1CB1}" presName="rootComposite" presStyleCnt="0"/>
      <dgm:spPr/>
    </dgm:pt>
    <dgm:pt modelId="{C1F36B78-B67A-AE46-AEB4-DFD5E9710129}" type="pres">
      <dgm:prSet presAssocID="{C66E0BE9-6F3D-7D4E-9BD5-3A70C35B1CB1}" presName="rootText" presStyleLbl="node2" presStyleIdx="4" presStyleCnt="5">
        <dgm:presLayoutVars>
          <dgm:chPref val="3"/>
        </dgm:presLayoutVars>
      </dgm:prSet>
      <dgm:spPr/>
    </dgm:pt>
    <dgm:pt modelId="{90963B85-1F2B-4D40-804F-7126E44298CE}" type="pres">
      <dgm:prSet presAssocID="{C66E0BE9-6F3D-7D4E-9BD5-3A70C35B1CB1}" presName="rootConnector" presStyleLbl="node2" presStyleIdx="4" presStyleCnt="5"/>
      <dgm:spPr/>
    </dgm:pt>
    <dgm:pt modelId="{1E91C0AF-C137-1648-BE69-21C86F5E4C51}" type="pres">
      <dgm:prSet presAssocID="{C66E0BE9-6F3D-7D4E-9BD5-3A70C35B1CB1}" presName="hierChild4" presStyleCnt="0"/>
      <dgm:spPr/>
    </dgm:pt>
    <dgm:pt modelId="{04C198B4-5AEA-804F-ADAA-2B28AD99E4CF}" type="pres">
      <dgm:prSet presAssocID="{C66E0BE9-6F3D-7D4E-9BD5-3A70C35B1CB1}" presName="hierChild5" presStyleCnt="0"/>
      <dgm:spPr/>
    </dgm:pt>
    <dgm:pt modelId="{7EA88D83-E6C5-024A-A7D9-7C572C2E2C90}" type="pres">
      <dgm:prSet presAssocID="{283D9451-99FA-DA4D-A47F-EE8B76300031}" presName="hierChild3" presStyleCnt="0"/>
      <dgm:spPr/>
    </dgm:pt>
  </dgm:ptLst>
  <dgm:cxnLst>
    <dgm:cxn modelId="{168BB20A-BDDF-1643-91ED-FEA2735B2E0E}" type="presOf" srcId="{56E2C7DE-8423-D246-B6EE-B584B539C23F}" destId="{9CE3B215-DD02-B942-A980-5D02C6E83E24}" srcOrd="1" destOrd="0" presId="urn:microsoft.com/office/officeart/2005/8/layout/orgChart1"/>
    <dgm:cxn modelId="{7EB94D1A-48D0-2948-AD00-E066F8468EF7}" type="presOf" srcId="{DA15AA62-DC6D-5E42-A9BA-A2323B39A65F}" destId="{8798E0CB-869A-524D-9DD8-76644C30E40D}" srcOrd="0" destOrd="0" presId="urn:microsoft.com/office/officeart/2005/8/layout/orgChart1"/>
    <dgm:cxn modelId="{40828429-82AD-8544-BB17-5E023F6015B5}" type="presOf" srcId="{E98CAD1B-B6BC-E545-952E-E974435D0B43}" destId="{4A5E120D-BCBE-5E47-A68B-9932A7E697FE}" srcOrd="0" destOrd="0" presId="urn:microsoft.com/office/officeart/2005/8/layout/orgChart1"/>
    <dgm:cxn modelId="{A00BB329-BA81-E549-8745-AF5401A411C1}" type="presOf" srcId="{83E198FE-CA37-E74D-9553-CD86C1A93E7F}" destId="{2D1DBEC6-E3C6-D74E-AD4E-3EE70519B202}" srcOrd="0" destOrd="0" presId="urn:microsoft.com/office/officeart/2005/8/layout/orgChart1"/>
    <dgm:cxn modelId="{22D3792A-2F8F-5C44-9287-2B893F5F6092}" srcId="{283D9451-99FA-DA4D-A47F-EE8B76300031}" destId="{56E2C7DE-8423-D246-B6EE-B584B539C23F}" srcOrd="2" destOrd="0" parTransId="{E0B102E9-E7B4-8D42-811D-B236943EBE90}" sibTransId="{61A9C50A-FDC9-5348-A171-D5B661295B62}"/>
    <dgm:cxn modelId="{DD1BF247-718A-9844-A2C0-C44FA125E787}" type="presOf" srcId="{A28CB630-657D-224D-B9E3-DB3C0A6E4482}" destId="{BE84EC57-897E-5E48-A00A-5158DE1B8414}" srcOrd="0" destOrd="0" presId="urn:microsoft.com/office/officeart/2005/8/layout/orgChart1"/>
    <dgm:cxn modelId="{EA6AAD54-6A34-C749-AC6D-A4477D157D0A}" type="presOf" srcId="{283D9451-99FA-DA4D-A47F-EE8B76300031}" destId="{B2419A5C-C321-404A-AB84-6BB6E538608D}" srcOrd="0" destOrd="0" presId="urn:microsoft.com/office/officeart/2005/8/layout/orgChart1"/>
    <dgm:cxn modelId="{00D3025F-253B-EB4A-8749-704FDB1D0043}" type="presOf" srcId="{B76C6EDA-97E5-2741-9D49-3F90BC1E5A97}" destId="{BC08C3B9-7D63-3744-BB87-E9FC28E8A9DF}" srcOrd="0" destOrd="0" presId="urn:microsoft.com/office/officeart/2005/8/layout/orgChart1"/>
    <dgm:cxn modelId="{F6F73664-6A86-EC4D-AED0-7F3B218023D1}" type="presOf" srcId="{56E2C7DE-8423-D246-B6EE-B584B539C23F}" destId="{00017807-79CE-CC45-97A9-581FE33F02F9}" srcOrd="0" destOrd="0" presId="urn:microsoft.com/office/officeart/2005/8/layout/orgChart1"/>
    <dgm:cxn modelId="{65A3C074-4A64-B542-BEC9-AA7368BCBAC1}" type="presOf" srcId="{283D9451-99FA-DA4D-A47F-EE8B76300031}" destId="{D5F92FDD-25F5-AF4B-82AD-EC7A5D5B0F48}" srcOrd="1" destOrd="0" presId="urn:microsoft.com/office/officeart/2005/8/layout/orgChart1"/>
    <dgm:cxn modelId="{71905875-4B3C-0A4B-BB9B-CBE17A42A3C1}" type="presOf" srcId="{374AC50C-13D4-7B49-87B9-5F57B231AF9F}" destId="{70F6BC67-5788-3E4B-982A-1B1EA2051849}" srcOrd="0" destOrd="0" presId="urn:microsoft.com/office/officeart/2005/8/layout/orgChart1"/>
    <dgm:cxn modelId="{69583E85-9061-D34F-91D4-1B0011ABD49F}" srcId="{283D9451-99FA-DA4D-A47F-EE8B76300031}" destId="{C66E0BE9-6F3D-7D4E-9BD5-3A70C35B1CB1}" srcOrd="4" destOrd="0" parTransId="{83E198FE-CA37-E74D-9553-CD86C1A93E7F}" sibTransId="{D9B6583E-BD66-644F-97A2-71E2E8C558DD}"/>
    <dgm:cxn modelId="{78F77D86-36CC-2A4D-908D-B39B5DAACD5A}" type="presOf" srcId="{C66E0BE9-6F3D-7D4E-9BD5-3A70C35B1CB1}" destId="{C1F36B78-B67A-AE46-AEB4-DFD5E9710129}" srcOrd="0" destOrd="0" presId="urn:microsoft.com/office/officeart/2005/8/layout/orgChart1"/>
    <dgm:cxn modelId="{BD42A387-44C0-644D-B9F6-BD2A35663122}" srcId="{B76C6EDA-97E5-2741-9D49-3F90BC1E5A97}" destId="{283D9451-99FA-DA4D-A47F-EE8B76300031}" srcOrd="0" destOrd="0" parTransId="{E704D874-35CD-D24F-B9E5-0D019F3A547D}" sibTransId="{89C1119E-711E-4044-9AD5-79734CB6A84F}"/>
    <dgm:cxn modelId="{5D26828A-45B6-6E43-BE4F-1C3AFCE318BC}" type="presOf" srcId="{6AD3610C-6F22-E04F-82AE-F60DC205AB4C}" destId="{AB17B5A5-A08E-2045-932E-5B8A9F8D351B}" srcOrd="0" destOrd="0" presId="urn:microsoft.com/office/officeart/2005/8/layout/orgChart1"/>
    <dgm:cxn modelId="{696DBA96-4639-B644-9FA8-8006A443B6E1}" type="presOf" srcId="{C66E0BE9-6F3D-7D4E-9BD5-3A70C35B1CB1}" destId="{90963B85-1F2B-4D40-804F-7126E44298CE}" srcOrd="1" destOrd="0" presId="urn:microsoft.com/office/officeart/2005/8/layout/orgChart1"/>
    <dgm:cxn modelId="{01879297-9477-564B-80CE-6D310A3E3BA1}" type="presOf" srcId="{0A12D628-993B-E545-A3E9-B14209436498}" destId="{FAEC6535-A6C6-F640-B649-85F7D76AC0FC}" srcOrd="0" destOrd="0" presId="urn:microsoft.com/office/officeart/2005/8/layout/orgChart1"/>
    <dgm:cxn modelId="{091DD6A2-643D-4A4E-A3D6-E82300A9B155}" srcId="{283D9451-99FA-DA4D-A47F-EE8B76300031}" destId="{6AD3610C-6F22-E04F-82AE-F60DC205AB4C}" srcOrd="0" destOrd="0" parTransId="{E98CAD1B-B6BC-E545-952E-E974435D0B43}" sibTransId="{50D44488-7A62-6A43-A215-E0A951D36A2D}"/>
    <dgm:cxn modelId="{5E7600B5-1BD1-3048-8625-3A1F2169AA0B}" srcId="{283D9451-99FA-DA4D-A47F-EE8B76300031}" destId="{0A12D628-993B-E545-A3E9-B14209436498}" srcOrd="1" destOrd="0" parTransId="{DA15AA62-DC6D-5E42-A9BA-A2323B39A65F}" sibTransId="{2A9490FB-A6B8-1B4D-A0C0-50221A8594D5}"/>
    <dgm:cxn modelId="{69CB07C7-42F0-674E-A7A1-CA8DE857FF5A}" type="presOf" srcId="{0A12D628-993B-E545-A3E9-B14209436498}" destId="{31203702-FDBC-1B49-BCB5-6081FCD603B0}" srcOrd="1" destOrd="0" presId="urn:microsoft.com/office/officeart/2005/8/layout/orgChart1"/>
    <dgm:cxn modelId="{997828CA-EDD6-0348-97CD-C934CA713C60}" type="presOf" srcId="{E0B102E9-E7B4-8D42-811D-B236943EBE90}" destId="{9E75F5AB-1EFF-664F-8AE2-622857DE23CC}" srcOrd="0" destOrd="0" presId="urn:microsoft.com/office/officeart/2005/8/layout/orgChart1"/>
    <dgm:cxn modelId="{6AA3C0DC-8B76-E14C-81DE-3F329D6C6EB7}" srcId="{283D9451-99FA-DA4D-A47F-EE8B76300031}" destId="{374AC50C-13D4-7B49-87B9-5F57B231AF9F}" srcOrd="3" destOrd="0" parTransId="{A28CB630-657D-224D-B9E3-DB3C0A6E4482}" sibTransId="{D23C6991-0089-414B-81C2-759964B7DC0C}"/>
    <dgm:cxn modelId="{AAC9A3DE-4439-5747-B4B0-E8CC10013D55}" type="presOf" srcId="{6AD3610C-6F22-E04F-82AE-F60DC205AB4C}" destId="{B88EBEEF-D9E8-0841-B34C-9DE663793976}" srcOrd="1" destOrd="0" presId="urn:microsoft.com/office/officeart/2005/8/layout/orgChart1"/>
    <dgm:cxn modelId="{8A19E2EE-CA18-0647-BBAA-D1912A148477}" type="presOf" srcId="{374AC50C-13D4-7B49-87B9-5F57B231AF9F}" destId="{474C1AFD-7683-5247-9BF2-1CBE6A326953}" srcOrd="1" destOrd="0" presId="urn:microsoft.com/office/officeart/2005/8/layout/orgChart1"/>
    <dgm:cxn modelId="{A95552EF-FB25-4044-92D7-5D73D5C50FF6}" type="presParOf" srcId="{BC08C3B9-7D63-3744-BB87-E9FC28E8A9DF}" destId="{23376EC5-2D79-354E-A57D-CA311708EF92}" srcOrd="0" destOrd="0" presId="urn:microsoft.com/office/officeart/2005/8/layout/orgChart1"/>
    <dgm:cxn modelId="{F74D4C2E-3264-3140-B44A-A5191400D93F}" type="presParOf" srcId="{23376EC5-2D79-354E-A57D-CA311708EF92}" destId="{E2221247-780E-1342-B8A8-148DC2F6991F}" srcOrd="0" destOrd="0" presId="urn:microsoft.com/office/officeart/2005/8/layout/orgChart1"/>
    <dgm:cxn modelId="{663FE377-F752-424D-889C-4F7CA6FB4CFF}" type="presParOf" srcId="{E2221247-780E-1342-B8A8-148DC2F6991F}" destId="{B2419A5C-C321-404A-AB84-6BB6E538608D}" srcOrd="0" destOrd="0" presId="urn:microsoft.com/office/officeart/2005/8/layout/orgChart1"/>
    <dgm:cxn modelId="{91830960-0EB0-0B47-AFE6-2E07CC26D05E}" type="presParOf" srcId="{E2221247-780E-1342-B8A8-148DC2F6991F}" destId="{D5F92FDD-25F5-AF4B-82AD-EC7A5D5B0F48}" srcOrd="1" destOrd="0" presId="urn:microsoft.com/office/officeart/2005/8/layout/orgChart1"/>
    <dgm:cxn modelId="{8CC068B3-5FB5-4242-A21D-63DFB99783B5}" type="presParOf" srcId="{23376EC5-2D79-354E-A57D-CA311708EF92}" destId="{32C7FC47-5BE2-3643-B9E8-7798920B1EAD}" srcOrd="1" destOrd="0" presId="urn:microsoft.com/office/officeart/2005/8/layout/orgChart1"/>
    <dgm:cxn modelId="{05522B5B-ABDA-8A40-8E23-1681667C2772}" type="presParOf" srcId="{32C7FC47-5BE2-3643-B9E8-7798920B1EAD}" destId="{4A5E120D-BCBE-5E47-A68B-9932A7E697FE}" srcOrd="0" destOrd="0" presId="urn:microsoft.com/office/officeart/2005/8/layout/orgChart1"/>
    <dgm:cxn modelId="{24439059-39D5-2848-B586-22B3A13794EB}" type="presParOf" srcId="{32C7FC47-5BE2-3643-B9E8-7798920B1EAD}" destId="{DCAE13BF-962C-3E45-8C42-A1AD39AE5195}" srcOrd="1" destOrd="0" presId="urn:microsoft.com/office/officeart/2005/8/layout/orgChart1"/>
    <dgm:cxn modelId="{7761B8D9-BD67-C54C-8D8C-E84CDA1A356E}" type="presParOf" srcId="{DCAE13BF-962C-3E45-8C42-A1AD39AE5195}" destId="{B9C047C9-87F9-6E4D-8287-9A739A9AF97B}" srcOrd="0" destOrd="0" presId="urn:microsoft.com/office/officeart/2005/8/layout/orgChart1"/>
    <dgm:cxn modelId="{DBD0515D-DE4D-7B4D-B963-4A1C8468A991}" type="presParOf" srcId="{B9C047C9-87F9-6E4D-8287-9A739A9AF97B}" destId="{AB17B5A5-A08E-2045-932E-5B8A9F8D351B}" srcOrd="0" destOrd="0" presId="urn:microsoft.com/office/officeart/2005/8/layout/orgChart1"/>
    <dgm:cxn modelId="{DECD6ADA-B08A-E545-A2A4-11D3180EF275}" type="presParOf" srcId="{B9C047C9-87F9-6E4D-8287-9A739A9AF97B}" destId="{B88EBEEF-D9E8-0841-B34C-9DE663793976}" srcOrd="1" destOrd="0" presId="urn:microsoft.com/office/officeart/2005/8/layout/orgChart1"/>
    <dgm:cxn modelId="{88276F64-516B-7043-B008-7192A95C3184}" type="presParOf" srcId="{DCAE13BF-962C-3E45-8C42-A1AD39AE5195}" destId="{7D05791B-9C67-5E4D-A76F-5A940D964A03}" srcOrd="1" destOrd="0" presId="urn:microsoft.com/office/officeart/2005/8/layout/orgChart1"/>
    <dgm:cxn modelId="{2BFF59A9-42AD-9940-BB23-A023F45228A4}" type="presParOf" srcId="{DCAE13BF-962C-3E45-8C42-A1AD39AE5195}" destId="{7AA4A0D7-9BA9-0F44-8BE5-E652F013039E}" srcOrd="2" destOrd="0" presId="urn:microsoft.com/office/officeart/2005/8/layout/orgChart1"/>
    <dgm:cxn modelId="{B7449159-EB27-4748-A1E4-0ADF0151F74B}" type="presParOf" srcId="{32C7FC47-5BE2-3643-B9E8-7798920B1EAD}" destId="{8798E0CB-869A-524D-9DD8-76644C30E40D}" srcOrd="2" destOrd="0" presId="urn:microsoft.com/office/officeart/2005/8/layout/orgChart1"/>
    <dgm:cxn modelId="{BDCCB51F-3B54-AD40-B5EA-B9A8176CD3E7}" type="presParOf" srcId="{32C7FC47-5BE2-3643-B9E8-7798920B1EAD}" destId="{3355E51A-ACEF-474C-9B59-6AF24A18BA3E}" srcOrd="3" destOrd="0" presId="urn:microsoft.com/office/officeart/2005/8/layout/orgChart1"/>
    <dgm:cxn modelId="{90A0EBA3-F3A8-9143-86F4-DF0E047FE27B}" type="presParOf" srcId="{3355E51A-ACEF-474C-9B59-6AF24A18BA3E}" destId="{6130155C-DE46-6F4A-895D-2ADA42893FD2}" srcOrd="0" destOrd="0" presId="urn:microsoft.com/office/officeart/2005/8/layout/orgChart1"/>
    <dgm:cxn modelId="{26661061-ACAD-3443-BD7D-F916AFB96A15}" type="presParOf" srcId="{6130155C-DE46-6F4A-895D-2ADA42893FD2}" destId="{FAEC6535-A6C6-F640-B649-85F7D76AC0FC}" srcOrd="0" destOrd="0" presId="urn:microsoft.com/office/officeart/2005/8/layout/orgChart1"/>
    <dgm:cxn modelId="{64BF531A-2A7F-0A46-BF6D-24C5A3D47A48}" type="presParOf" srcId="{6130155C-DE46-6F4A-895D-2ADA42893FD2}" destId="{31203702-FDBC-1B49-BCB5-6081FCD603B0}" srcOrd="1" destOrd="0" presId="urn:microsoft.com/office/officeart/2005/8/layout/orgChart1"/>
    <dgm:cxn modelId="{984EBABA-1B50-204F-9C9C-0601E177229B}" type="presParOf" srcId="{3355E51A-ACEF-474C-9B59-6AF24A18BA3E}" destId="{DF8EF5F3-C680-C644-9BE4-4A0ED6C39144}" srcOrd="1" destOrd="0" presId="urn:microsoft.com/office/officeart/2005/8/layout/orgChart1"/>
    <dgm:cxn modelId="{4F9AA877-4620-8743-8B82-8CCA6E74DAC5}" type="presParOf" srcId="{3355E51A-ACEF-474C-9B59-6AF24A18BA3E}" destId="{808E00E4-604A-5949-9D27-973792F29D88}" srcOrd="2" destOrd="0" presId="urn:microsoft.com/office/officeart/2005/8/layout/orgChart1"/>
    <dgm:cxn modelId="{4A80D203-2CDC-FB4E-9D8B-9BE1EAFBAE91}" type="presParOf" srcId="{32C7FC47-5BE2-3643-B9E8-7798920B1EAD}" destId="{9E75F5AB-1EFF-664F-8AE2-622857DE23CC}" srcOrd="4" destOrd="0" presId="urn:microsoft.com/office/officeart/2005/8/layout/orgChart1"/>
    <dgm:cxn modelId="{A4B471AC-A2AF-384D-88C3-A08ED2E4C950}" type="presParOf" srcId="{32C7FC47-5BE2-3643-B9E8-7798920B1EAD}" destId="{AE683424-9910-7445-A2BF-59AFFA93CF6D}" srcOrd="5" destOrd="0" presId="urn:microsoft.com/office/officeart/2005/8/layout/orgChart1"/>
    <dgm:cxn modelId="{F31FAEA8-B440-3445-B8A7-5049B28EBC54}" type="presParOf" srcId="{AE683424-9910-7445-A2BF-59AFFA93CF6D}" destId="{A91D5851-7A86-0E44-BD9C-66017BFD82BF}" srcOrd="0" destOrd="0" presId="urn:microsoft.com/office/officeart/2005/8/layout/orgChart1"/>
    <dgm:cxn modelId="{7CD197D8-6FB7-1842-9DCF-31AA7E390B5D}" type="presParOf" srcId="{A91D5851-7A86-0E44-BD9C-66017BFD82BF}" destId="{00017807-79CE-CC45-97A9-581FE33F02F9}" srcOrd="0" destOrd="0" presId="urn:microsoft.com/office/officeart/2005/8/layout/orgChart1"/>
    <dgm:cxn modelId="{A508325F-B319-4949-B3E2-0E75496B0C40}" type="presParOf" srcId="{A91D5851-7A86-0E44-BD9C-66017BFD82BF}" destId="{9CE3B215-DD02-B942-A980-5D02C6E83E24}" srcOrd="1" destOrd="0" presId="urn:microsoft.com/office/officeart/2005/8/layout/orgChart1"/>
    <dgm:cxn modelId="{7D1A2BBB-DAF7-4848-832F-A1A84FEE1FB2}" type="presParOf" srcId="{AE683424-9910-7445-A2BF-59AFFA93CF6D}" destId="{8DF51763-DCA7-7441-9A5D-C9A54524A52D}" srcOrd="1" destOrd="0" presId="urn:microsoft.com/office/officeart/2005/8/layout/orgChart1"/>
    <dgm:cxn modelId="{FE372CE1-8FB4-1A46-830B-D1DC1B1C2CB1}" type="presParOf" srcId="{AE683424-9910-7445-A2BF-59AFFA93CF6D}" destId="{D7B702DA-8021-3848-8162-FF638A797345}" srcOrd="2" destOrd="0" presId="urn:microsoft.com/office/officeart/2005/8/layout/orgChart1"/>
    <dgm:cxn modelId="{DF61F015-CA05-824A-9964-689A186D2D61}" type="presParOf" srcId="{32C7FC47-5BE2-3643-B9E8-7798920B1EAD}" destId="{BE84EC57-897E-5E48-A00A-5158DE1B8414}" srcOrd="6" destOrd="0" presId="urn:microsoft.com/office/officeart/2005/8/layout/orgChart1"/>
    <dgm:cxn modelId="{A436C03D-7B21-9743-8080-0B787F796184}" type="presParOf" srcId="{32C7FC47-5BE2-3643-B9E8-7798920B1EAD}" destId="{E0274EC6-33F0-7E4C-B65E-55D3C1A3A79C}" srcOrd="7" destOrd="0" presId="urn:microsoft.com/office/officeart/2005/8/layout/orgChart1"/>
    <dgm:cxn modelId="{D9A2EA87-8315-3446-BD74-0E8447009151}" type="presParOf" srcId="{E0274EC6-33F0-7E4C-B65E-55D3C1A3A79C}" destId="{2BD05E01-A83C-C643-A527-5529B805ED69}" srcOrd="0" destOrd="0" presId="urn:microsoft.com/office/officeart/2005/8/layout/orgChart1"/>
    <dgm:cxn modelId="{4E22A235-2A53-DA41-B26E-9C611BDF21B3}" type="presParOf" srcId="{2BD05E01-A83C-C643-A527-5529B805ED69}" destId="{70F6BC67-5788-3E4B-982A-1B1EA2051849}" srcOrd="0" destOrd="0" presId="urn:microsoft.com/office/officeart/2005/8/layout/orgChart1"/>
    <dgm:cxn modelId="{5D8E0901-0E81-1A43-8011-4D2071AC512A}" type="presParOf" srcId="{2BD05E01-A83C-C643-A527-5529B805ED69}" destId="{474C1AFD-7683-5247-9BF2-1CBE6A326953}" srcOrd="1" destOrd="0" presId="urn:microsoft.com/office/officeart/2005/8/layout/orgChart1"/>
    <dgm:cxn modelId="{B266F43F-714C-4F4E-956C-A3A06A81F107}" type="presParOf" srcId="{E0274EC6-33F0-7E4C-B65E-55D3C1A3A79C}" destId="{FDEB34BF-FCE8-E243-9004-861DC7B3CACF}" srcOrd="1" destOrd="0" presId="urn:microsoft.com/office/officeart/2005/8/layout/orgChart1"/>
    <dgm:cxn modelId="{65E56427-ABCF-2C41-8722-8EAEFC4F5FC6}" type="presParOf" srcId="{E0274EC6-33F0-7E4C-B65E-55D3C1A3A79C}" destId="{E9D6DBD7-CDF9-E74D-BE63-A8B84C22D8D1}" srcOrd="2" destOrd="0" presId="urn:microsoft.com/office/officeart/2005/8/layout/orgChart1"/>
    <dgm:cxn modelId="{31FFFFEE-F024-0B49-B574-3B41BA6D81E0}" type="presParOf" srcId="{32C7FC47-5BE2-3643-B9E8-7798920B1EAD}" destId="{2D1DBEC6-E3C6-D74E-AD4E-3EE70519B202}" srcOrd="8" destOrd="0" presId="urn:microsoft.com/office/officeart/2005/8/layout/orgChart1"/>
    <dgm:cxn modelId="{602B783A-F726-C84A-B1C0-8A159AFBF39A}" type="presParOf" srcId="{32C7FC47-5BE2-3643-B9E8-7798920B1EAD}" destId="{E66EFDD9-31BE-3A4F-B9FD-93A09C73D6EC}" srcOrd="9" destOrd="0" presId="urn:microsoft.com/office/officeart/2005/8/layout/orgChart1"/>
    <dgm:cxn modelId="{635851C9-5EA6-7749-BD84-30337D961A12}" type="presParOf" srcId="{E66EFDD9-31BE-3A4F-B9FD-93A09C73D6EC}" destId="{A655D97B-4B4D-AA40-80B6-9EC8AA324060}" srcOrd="0" destOrd="0" presId="urn:microsoft.com/office/officeart/2005/8/layout/orgChart1"/>
    <dgm:cxn modelId="{5EF86C51-6DED-AA4F-84E4-A5D02D2F6162}" type="presParOf" srcId="{A655D97B-4B4D-AA40-80B6-9EC8AA324060}" destId="{C1F36B78-B67A-AE46-AEB4-DFD5E9710129}" srcOrd="0" destOrd="0" presId="urn:microsoft.com/office/officeart/2005/8/layout/orgChart1"/>
    <dgm:cxn modelId="{1C6566F0-F5C6-AF41-9576-1ADA70B6D28E}" type="presParOf" srcId="{A655D97B-4B4D-AA40-80B6-9EC8AA324060}" destId="{90963B85-1F2B-4D40-804F-7126E44298CE}" srcOrd="1" destOrd="0" presId="urn:microsoft.com/office/officeart/2005/8/layout/orgChart1"/>
    <dgm:cxn modelId="{1BC80D58-D1E7-844B-9978-15C270F6013C}" type="presParOf" srcId="{E66EFDD9-31BE-3A4F-B9FD-93A09C73D6EC}" destId="{1E91C0AF-C137-1648-BE69-21C86F5E4C51}" srcOrd="1" destOrd="0" presId="urn:microsoft.com/office/officeart/2005/8/layout/orgChart1"/>
    <dgm:cxn modelId="{1BD846BD-3C62-7548-AFA3-D24276793364}" type="presParOf" srcId="{E66EFDD9-31BE-3A4F-B9FD-93A09C73D6EC}" destId="{04C198B4-5AEA-804F-ADAA-2B28AD99E4CF}" srcOrd="2" destOrd="0" presId="urn:microsoft.com/office/officeart/2005/8/layout/orgChart1"/>
    <dgm:cxn modelId="{AD581567-D916-FC4A-A7C5-DA207F0FCDC8}" type="presParOf" srcId="{23376EC5-2D79-354E-A57D-CA311708EF92}" destId="{7EA88D83-E6C5-024A-A7D9-7C572C2E2C90}" srcOrd="2" destOrd="0" presId="urn:microsoft.com/office/officeart/2005/8/layout/orgChart1"/>
  </dgm:cxnLst>
  <dgm:bg/>
  <dgm:whole>
    <a:ln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9D1D51-4644-7645-8CB3-D9C1E9371FE2}" type="doc">
      <dgm:prSet loTypeId="urn:microsoft.com/office/officeart/2005/8/layout/chevron1" loCatId="" qsTypeId="urn:microsoft.com/office/officeart/2005/8/quickstyle/simple1" qsCatId="simple" csTypeId="urn:microsoft.com/office/officeart/2005/8/colors/colorful4" csCatId="colorful" phldr="1"/>
      <dgm:spPr/>
    </dgm:pt>
    <dgm:pt modelId="{13E27F65-B7BA-8245-9DD8-9DC275F7D578}">
      <dgm:prSet phldrT="[Text]"/>
      <dgm:spPr/>
      <dgm:t>
        <a:bodyPr/>
        <a:lstStyle/>
        <a:p>
          <a:r>
            <a:rPr lang="en-US" dirty="0"/>
            <a:t>Cadena </a:t>
          </a:r>
          <a:r>
            <a:rPr lang="en-US"/>
            <a:t>de valor de PROVEEDORES</a:t>
          </a:r>
        </a:p>
      </dgm:t>
    </dgm:pt>
    <dgm:pt modelId="{376610C7-2DB3-8942-86D6-93D8DA407F35}" type="parTrans" cxnId="{43FD37A6-BD68-3944-9727-1FA39BDA58CD}">
      <dgm:prSet/>
      <dgm:spPr/>
      <dgm:t>
        <a:bodyPr/>
        <a:lstStyle/>
        <a:p>
          <a:endParaRPr lang="en-US"/>
        </a:p>
      </dgm:t>
    </dgm:pt>
    <dgm:pt modelId="{7C43C8F4-FFD7-2048-BFD0-347A9F457947}" type="sibTrans" cxnId="{43FD37A6-BD68-3944-9727-1FA39BDA58CD}">
      <dgm:prSet/>
      <dgm:spPr/>
      <dgm:t>
        <a:bodyPr/>
        <a:lstStyle/>
        <a:p>
          <a:endParaRPr lang="en-US"/>
        </a:p>
      </dgm:t>
    </dgm:pt>
    <dgm:pt modelId="{449BAB4E-59F7-C04A-A308-267B0B3F9120}">
      <dgm:prSet phldrT="[Text]"/>
      <dgm:spPr/>
      <dgm:t>
        <a:bodyPr/>
        <a:lstStyle/>
        <a:p>
          <a:r>
            <a:rPr lang="en-US" dirty="0"/>
            <a:t>Cadena de valor de la EMPRESA</a:t>
          </a:r>
        </a:p>
      </dgm:t>
    </dgm:pt>
    <dgm:pt modelId="{4FA44EE4-276C-F34D-B612-926591B3EEC1}" type="parTrans" cxnId="{A502F65B-7811-E547-AE13-4C777D77C739}">
      <dgm:prSet/>
      <dgm:spPr/>
      <dgm:t>
        <a:bodyPr/>
        <a:lstStyle/>
        <a:p>
          <a:endParaRPr lang="en-US"/>
        </a:p>
      </dgm:t>
    </dgm:pt>
    <dgm:pt modelId="{1DF858E8-57CC-704A-AA67-4914791C7477}" type="sibTrans" cxnId="{A502F65B-7811-E547-AE13-4C777D77C739}">
      <dgm:prSet/>
      <dgm:spPr/>
      <dgm:t>
        <a:bodyPr/>
        <a:lstStyle/>
        <a:p>
          <a:endParaRPr lang="en-US"/>
        </a:p>
      </dgm:t>
    </dgm:pt>
    <dgm:pt modelId="{50FF1BBC-A1C1-864D-BD73-AB6CDF13E977}">
      <dgm:prSet phldrT="[Text]"/>
      <dgm:spPr/>
      <dgm:t>
        <a:bodyPr/>
        <a:lstStyle/>
        <a:p>
          <a:r>
            <a:rPr lang="en-US" dirty="0"/>
            <a:t>Cadena de valor del CANAL</a:t>
          </a:r>
        </a:p>
      </dgm:t>
    </dgm:pt>
    <dgm:pt modelId="{31F98CB3-10FE-F840-B24B-2AEA3587F508}" type="parTrans" cxnId="{B4E1827D-E02A-064D-AA5D-183C03D0FD07}">
      <dgm:prSet/>
      <dgm:spPr/>
      <dgm:t>
        <a:bodyPr/>
        <a:lstStyle/>
        <a:p>
          <a:endParaRPr lang="en-US"/>
        </a:p>
      </dgm:t>
    </dgm:pt>
    <dgm:pt modelId="{46C18AE3-59AF-AF44-81E2-A26F877D093F}" type="sibTrans" cxnId="{B4E1827D-E02A-064D-AA5D-183C03D0FD07}">
      <dgm:prSet/>
      <dgm:spPr/>
      <dgm:t>
        <a:bodyPr/>
        <a:lstStyle/>
        <a:p>
          <a:endParaRPr lang="en-US"/>
        </a:p>
      </dgm:t>
    </dgm:pt>
    <dgm:pt modelId="{7B2846AD-40C5-4440-AF82-31A3CF664A1C}">
      <dgm:prSet phldrT="[Text]"/>
      <dgm:spPr/>
      <dgm:t>
        <a:bodyPr/>
        <a:lstStyle/>
        <a:p>
          <a:r>
            <a:rPr lang="en-US" dirty="0"/>
            <a:t>Cadena de valor del COMPRADOR</a:t>
          </a:r>
        </a:p>
      </dgm:t>
    </dgm:pt>
    <dgm:pt modelId="{746F3C63-B86E-0F40-8EFD-D24DE551A12E}" type="parTrans" cxnId="{FBFD611B-F77B-BA4B-B3D2-C4490EA57874}">
      <dgm:prSet/>
      <dgm:spPr/>
      <dgm:t>
        <a:bodyPr/>
        <a:lstStyle/>
        <a:p>
          <a:endParaRPr lang="en-US"/>
        </a:p>
      </dgm:t>
    </dgm:pt>
    <dgm:pt modelId="{82453B1B-03F1-1C45-88C6-7888A6F0215C}" type="sibTrans" cxnId="{FBFD611B-F77B-BA4B-B3D2-C4490EA57874}">
      <dgm:prSet/>
      <dgm:spPr/>
      <dgm:t>
        <a:bodyPr/>
        <a:lstStyle/>
        <a:p>
          <a:endParaRPr lang="en-US"/>
        </a:p>
      </dgm:t>
    </dgm:pt>
    <dgm:pt modelId="{FF4D257C-192D-2840-9D7D-90791E63173A}" type="pres">
      <dgm:prSet presAssocID="{529D1D51-4644-7645-8CB3-D9C1E9371FE2}" presName="Name0" presStyleCnt="0">
        <dgm:presLayoutVars>
          <dgm:dir/>
          <dgm:animLvl val="lvl"/>
          <dgm:resizeHandles val="exact"/>
        </dgm:presLayoutVars>
      </dgm:prSet>
      <dgm:spPr/>
    </dgm:pt>
    <dgm:pt modelId="{6D314061-83ED-F94F-AF73-4D3786780BA3}" type="pres">
      <dgm:prSet presAssocID="{13E27F65-B7BA-8245-9DD8-9DC275F7D57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21EA6B-BA5D-FA45-9CF9-185B1BA2E54F}" type="pres">
      <dgm:prSet presAssocID="{7C43C8F4-FFD7-2048-BFD0-347A9F457947}" presName="parTxOnlySpace" presStyleCnt="0"/>
      <dgm:spPr/>
    </dgm:pt>
    <dgm:pt modelId="{CB08BAFC-8E11-8847-9F85-4476B6EE15CC}" type="pres">
      <dgm:prSet presAssocID="{449BAB4E-59F7-C04A-A308-267B0B3F912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5BADD57-4A7F-6343-B8DD-D1BF14FD34E3}" type="pres">
      <dgm:prSet presAssocID="{1DF858E8-57CC-704A-AA67-4914791C7477}" presName="parTxOnlySpace" presStyleCnt="0"/>
      <dgm:spPr/>
    </dgm:pt>
    <dgm:pt modelId="{F047DD31-4D00-EC4A-85EA-96ABA3552C6E}" type="pres">
      <dgm:prSet presAssocID="{50FF1BBC-A1C1-864D-BD73-AB6CDF13E97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E882F53-8943-DA42-B676-055D4A81D246}" type="pres">
      <dgm:prSet presAssocID="{46C18AE3-59AF-AF44-81E2-A26F877D093F}" presName="parTxOnlySpace" presStyleCnt="0"/>
      <dgm:spPr/>
    </dgm:pt>
    <dgm:pt modelId="{C39BE0CC-6188-E940-86C7-9AF5D074BA37}" type="pres">
      <dgm:prSet presAssocID="{7B2846AD-40C5-4440-AF82-31A3CF664A1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88A70A-8F68-1E4C-92D7-236013A61B8B}" type="presOf" srcId="{50FF1BBC-A1C1-864D-BD73-AB6CDF13E977}" destId="{F047DD31-4D00-EC4A-85EA-96ABA3552C6E}" srcOrd="0" destOrd="0" presId="urn:microsoft.com/office/officeart/2005/8/layout/chevron1"/>
    <dgm:cxn modelId="{FBFD611B-F77B-BA4B-B3D2-C4490EA57874}" srcId="{529D1D51-4644-7645-8CB3-D9C1E9371FE2}" destId="{7B2846AD-40C5-4440-AF82-31A3CF664A1C}" srcOrd="3" destOrd="0" parTransId="{746F3C63-B86E-0F40-8EFD-D24DE551A12E}" sibTransId="{82453B1B-03F1-1C45-88C6-7888A6F0215C}"/>
    <dgm:cxn modelId="{EFFEFA2C-7192-7645-B6C7-26AAAABC0775}" type="presOf" srcId="{13E27F65-B7BA-8245-9DD8-9DC275F7D578}" destId="{6D314061-83ED-F94F-AF73-4D3786780BA3}" srcOrd="0" destOrd="0" presId="urn:microsoft.com/office/officeart/2005/8/layout/chevron1"/>
    <dgm:cxn modelId="{2133BF5A-738D-F946-8A58-09AC820EDB40}" type="presOf" srcId="{529D1D51-4644-7645-8CB3-D9C1E9371FE2}" destId="{FF4D257C-192D-2840-9D7D-90791E63173A}" srcOrd="0" destOrd="0" presId="urn:microsoft.com/office/officeart/2005/8/layout/chevron1"/>
    <dgm:cxn modelId="{A502F65B-7811-E547-AE13-4C777D77C739}" srcId="{529D1D51-4644-7645-8CB3-D9C1E9371FE2}" destId="{449BAB4E-59F7-C04A-A308-267B0B3F9120}" srcOrd="1" destOrd="0" parTransId="{4FA44EE4-276C-F34D-B612-926591B3EEC1}" sibTransId="{1DF858E8-57CC-704A-AA67-4914791C7477}"/>
    <dgm:cxn modelId="{B4E1827D-E02A-064D-AA5D-183C03D0FD07}" srcId="{529D1D51-4644-7645-8CB3-D9C1E9371FE2}" destId="{50FF1BBC-A1C1-864D-BD73-AB6CDF13E977}" srcOrd="2" destOrd="0" parTransId="{31F98CB3-10FE-F840-B24B-2AEA3587F508}" sibTransId="{46C18AE3-59AF-AF44-81E2-A26F877D093F}"/>
    <dgm:cxn modelId="{0633DD95-9A0A-5043-84E4-1ADFB1827F59}" type="presOf" srcId="{449BAB4E-59F7-C04A-A308-267B0B3F9120}" destId="{CB08BAFC-8E11-8847-9F85-4476B6EE15CC}" srcOrd="0" destOrd="0" presId="urn:microsoft.com/office/officeart/2005/8/layout/chevron1"/>
    <dgm:cxn modelId="{43FD37A6-BD68-3944-9727-1FA39BDA58CD}" srcId="{529D1D51-4644-7645-8CB3-D9C1E9371FE2}" destId="{13E27F65-B7BA-8245-9DD8-9DC275F7D578}" srcOrd="0" destOrd="0" parTransId="{376610C7-2DB3-8942-86D6-93D8DA407F35}" sibTransId="{7C43C8F4-FFD7-2048-BFD0-347A9F457947}"/>
    <dgm:cxn modelId="{D0AF66C2-CDBA-8245-A632-0FEBD1A75020}" type="presOf" srcId="{7B2846AD-40C5-4440-AF82-31A3CF664A1C}" destId="{C39BE0CC-6188-E940-86C7-9AF5D074BA37}" srcOrd="0" destOrd="0" presId="urn:microsoft.com/office/officeart/2005/8/layout/chevron1"/>
    <dgm:cxn modelId="{48A5D51A-2E8C-2443-9D04-CD150CF37B4F}" type="presParOf" srcId="{FF4D257C-192D-2840-9D7D-90791E63173A}" destId="{6D314061-83ED-F94F-AF73-4D3786780BA3}" srcOrd="0" destOrd="0" presId="urn:microsoft.com/office/officeart/2005/8/layout/chevron1"/>
    <dgm:cxn modelId="{8B5B75D2-ADF1-0543-91B9-62C690A71900}" type="presParOf" srcId="{FF4D257C-192D-2840-9D7D-90791E63173A}" destId="{BD21EA6B-BA5D-FA45-9CF9-185B1BA2E54F}" srcOrd="1" destOrd="0" presId="urn:microsoft.com/office/officeart/2005/8/layout/chevron1"/>
    <dgm:cxn modelId="{7323BB4C-1F7F-7A43-BC3B-F46174687955}" type="presParOf" srcId="{FF4D257C-192D-2840-9D7D-90791E63173A}" destId="{CB08BAFC-8E11-8847-9F85-4476B6EE15CC}" srcOrd="2" destOrd="0" presId="urn:microsoft.com/office/officeart/2005/8/layout/chevron1"/>
    <dgm:cxn modelId="{415335E0-02ED-5940-9BC7-A94EDAAF08D1}" type="presParOf" srcId="{FF4D257C-192D-2840-9D7D-90791E63173A}" destId="{85BADD57-4A7F-6343-B8DD-D1BF14FD34E3}" srcOrd="3" destOrd="0" presId="urn:microsoft.com/office/officeart/2005/8/layout/chevron1"/>
    <dgm:cxn modelId="{C15BF752-2B0A-0642-B1C3-9E1C25FC7F4D}" type="presParOf" srcId="{FF4D257C-192D-2840-9D7D-90791E63173A}" destId="{F047DD31-4D00-EC4A-85EA-96ABA3552C6E}" srcOrd="4" destOrd="0" presId="urn:microsoft.com/office/officeart/2005/8/layout/chevron1"/>
    <dgm:cxn modelId="{69D0A222-F8EF-314D-BA80-FAD99A4079C8}" type="presParOf" srcId="{FF4D257C-192D-2840-9D7D-90791E63173A}" destId="{CE882F53-8943-DA42-B676-055D4A81D246}" srcOrd="5" destOrd="0" presId="urn:microsoft.com/office/officeart/2005/8/layout/chevron1"/>
    <dgm:cxn modelId="{997DD829-A617-A443-A0ED-A5E603380E24}" type="presParOf" srcId="{FF4D257C-192D-2840-9D7D-90791E63173A}" destId="{C39BE0CC-6188-E940-86C7-9AF5D074BA3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00A6-B133-3E4B-8123-F208FDC9C05E}">
      <dsp:nvSpPr>
        <dsp:cNvPr id="0" name=""/>
        <dsp:cNvSpPr/>
      </dsp:nvSpPr>
      <dsp:spPr>
        <a:xfrm>
          <a:off x="3273582" y="-59946"/>
          <a:ext cx="1939287" cy="12605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/>
            <a:t>Planeación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Definir las metas y las formas de alcanzarlas</a:t>
          </a:r>
        </a:p>
      </dsp:txBody>
      <dsp:txXfrm>
        <a:off x="3335116" y="1588"/>
        <a:ext cx="1816219" cy="1137468"/>
      </dsp:txXfrm>
    </dsp:sp>
    <dsp:sp modelId="{2398F9F7-C18E-224C-AC81-DFDC0110CF5A}">
      <dsp:nvSpPr>
        <dsp:cNvPr id="0" name=""/>
        <dsp:cNvSpPr/>
      </dsp:nvSpPr>
      <dsp:spPr>
        <a:xfrm>
          <a:off x="3342163" y="798706"/>
          <a:ext cx="4167916" cy="4167916"/>
        </a:xfrm>
        <a:custGeom>
          <a:avLst/>
          <a:gdLst/>
          <a:ahLst/>
          <a:cxnLst/>
          <a:rect l="0" t="0" r="0" b="0"/>
          <a:pathLst>
            <a:path>
              <a:moveTo>
                <a:pt x="2356809" y="17939"/>
              </a:moveTo>
              <a:arcTo wR="2083958" hR="2083958" stAng="16651397" swAng="268485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23A95-15F3-2C4C-B94C-D7D36C7BABDF}">
      <dsp:nvSpPr>
        <dsp:cNvPr id="0" name=""/>
        <dsp:cNvSpPr/>
      </dsp:nvSpPr>
      <dsp:spPr>
        <a:xfrm>
          <a:off x="6419109" y="2024012"/>
          <a:ext cx="1939287" cy="1260536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/>
            <a:t>Organización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Asignar la responsabilidad de lograr las tareas</a:t>
          </a:r>
        </a:p>
      </dsp:txBody>
      <dsp:txXfrm>
        <a:off x="6480643" y="2085546"/>
        <a:ext cx="1816219" cy="1137468"/>
      </dsp:txXfrm>
    </dsp:sp>
    <dsp:sp modelId="{B8007F96-2FB0-F343-BCF0-235955720003}">
      <dsp:nvSpPr>
        <dsp:cNvPr id="0" name=""/>
        <dsp:cNvSpPr/>
      </dsp:nvSpPr>
      <dsp:spPr>
        <a:xfrm>
          <a:off x="3342163" y="341937"/>
          <a:ext cx="4167916" cy="4167916"/>
        </a:xfrm>
        <a:custGeom>
          <a:avLst/>
          <a:gdLst/>
          <a:ahLst/>
          <a:cxnLst/>
          <a:rect l="0" t="0" r="0" b="0"/>
          <a:pathLst>
            <a:path>
              <a:moveTo>
                <a:pt x="3732188" y="3359191"/>
              </a:moveTo>
              <a:arcTo wR="2083958" hR="2083958" stAng="2263745" swAng="2684858"/>
            </a:path>
          </a:pathLst>
        </a:custGeom>
        <a:noFill/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58737-6B79-FE49-90B7-B2AA7B54F929}">
      <dsp:nvSpPr>
        <dsp:cNvPr id="0" name=""/>
        <dsp:cNvSpPr/>
      </dsp:nvSpPr>
      <dsp:spPr>
        <a:xfrm>
          <a:off x="3273582" y="3986675"/>
          <a:ext cx="1939287" cy="1503126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/>
            <a:t>Liderazgo o Dirección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Utilizar la influencia para motiva a los empleados</a:t>
          </a:r>
        </a:p>
      </dsp:txBody>
      <dsp:txXfrm>
        <a:off x="3346959" y="4060052"/>
        <a:ext cx="1792533" cy="1356372"/>
      </dsp:txXfrm>
    </dsp:sp>
    <dsp:sp modelId="{1D2DDB81-E32D-B84B-ACB3-0B3B9E0E7723}">
      <dsp:nvSpPr>
        <dsp:cNvPr id="0" name=""/>
        <dsp:cNvSpPr/>
      </dsp:nvSpPr>
      <dsp:spPr>
        <a:xfrm>
          <a:off x="1091323" y="333317"/>
          <a:ext cx="4167916" cy="4167916"/>
        </a:xfrm>
        <a:custGeom>
          <a:avLst/>
          <a:gdLst/>
          <a:ahLst/>
          <a:cxnLst/>
          <a:rect l="0" t="0" r="0" b="0"/>
          <a:pathLst>
            <a:path>
              <a:moveTo>
                <a:pt x="1717410" y="4135427"/>
              </a:moveTo>
              <a:arcTo wR="2083958" hR="2083958" stAng="6007828" swAng="2546557"/>
            </a:path>
          </a:pathLst>
        </a:custGeom>
        <a:noFill/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57CAB-214D-2648-A73F-6F2B04C776DB}">
      <dsp:nvSpPr>
        <dsp:cNvPr id="0" name=""/>
        <dsp:cNvSpPr/>
      </dsp:nvSpPr>
      <dsp:spPr>
        <a:xfrm>
          <a:off x="244424" y="2024012"/>
          <a:ext cx="1939287" cy="126053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/>
            <a:t>Control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Monitorear las actividades y hacer correcciones</a:t>
          </a:r>
        </a:p>
      </dsp:txBody>
      <dsp:txXfrm>
        <a:off x="305958" y="2085546"/>
        <a:ext cx="1816219" cy="1137468"/>
      </dsp:txXfrm>
    </dsp:sp>
    <dsp:sp modelId="{62FF7F9C-8F83-CD4D-9F25-1AF42C8C0A96}">
      <dsp:nvSpPr>
        <dsp:cNvPr id="0" name=""/>
        <dsp:cNvSpPr/>
      </dsp:nvSpPr>
      <dsp:spPr>
        <a:xfrm>
          <a:off x="1091323" y="807326"/>
          <a:ext cx="4167916" cy="4167916"/>
        </a:xfrm>
        <a:custGeom>
          <a:avLst/>
          <a:gdLst/>
          <a:ahLst/>
          <a:cxnLst/>
          <a:rect l="0" t="0" r="0" b="0"/>
          <a:pathLst>
            <a:path>
              <a:moveTo>
                <a:pt x="429026" y="817434"/>
              </a:moveTo>
              <a:arcTo wR="2083958" hR="2083958" stAng="13045615" swAng="2546557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5F5AB-1EFF-664F-8AE2-622857DE23CC}">
      <dsp:nvSpPr>
        <dsp:cNvPr id="0" name=""/>
        <dsp:cNvSpPr/>
      </dsp:nvSpPr>
      <dsp:spPr>
        <a:xfrm>
          <a:off x="2651760" y="696209"/>
          <a:ext cx="822524" cy="217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0"/>
              </a:lnTo>
              <a:lnTo>
                <a:pt x="822524" y="74700"/>
              </a:lnTo>
              <a:lnTo>
                <a:pt x="822524" y="21745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8E0CB-869A-524D-9DD8-76644C30E40D}">
      <dsp:nvSpPr>
        <dsp:cNvPr id="0" name=""/>
        <dsp:cNvSpPr/>
      </dsp:nvSpPr>
      <dsp:spPr>
        <a:xfrm>
          <a:off x="1829235" y="696209"/>
          <a:ext cx="822524" cy="217452"/>
        </a:xfrm>
        <a:custGeom>
          <a:avLst/>
          <a:gdLst/>
          <a:ahLst/>
          <a:cxnLst/>
          <a:rect l="0" t="0" r="0" b="0"/>
          <a:pathLst>
            <a:path>
              <a:moveTo>
                <a:pt x="822524" y="0"/>
              </a:moveTo>
              <a:lnTo>
                <a:pt x="822524" y="74700"/>
              </a:lnTo>
              <a:lnTo>
                <a:pt x="0" y="74700"/>
              </a:lnTo>
              <a:lnTo>
                <a:pt x="0" y="21745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9A5C-C321-404A-AB84-6BB6E538608D}">
      <dsp:nvSpPr>
        <dsp:cNvPr id="0" name=""/>
        <dsp:cNvSpPr/>
      </dsp:nvSpPr>
      <dsp:spPr>
        <a:xfrm>
          <a:off x="1971987" y="16437"/>
          <a:ext cx="1359544" cy="6797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/>
            <a:t>Finalidad</a:t>
          </a:r>
        </a:p>
      </dsp:txBody>
      <dsp:txXfrm>
        <a:off x="1971987" y="16437"/>
        <a:ext cx="1359544" cy="679772"/>
      </dsp:txXfrm>
    </dsp:sp>
    <dsp:sp modelId="{FAEC6535-A6C6-F640-B649-85F7D76AC0FC}">
      <dsp:nvSpPr>
        <dsp:cNvPr id="0" name=""/>
        <dsp:cNvSpPr/>
      </dsp:nvSpPr>
      <dsp:spPr>
        <a:xfrm>
          <a:off x="1149462" y="913662"/>
          <a:ext cx="1359544" cy="6797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Lucrativa</a:t>
          </a:r>
        </a:p>
      </dsp:txBody>
      <dsp:txXfrm>
        <a:off x="1149462" y="913662"/>
        <a:ext cx="1359544" cy="679772"/>
      </dsp:txXfrm>
    </dsp:sp>
    <dsp:sp modelId="{00017807-79CE-CC45-97A9-581FE33F02F9}">
      <dsp:nvSpPr>
        <dsp:cNvPr id="0" name=""/>
        <dsp:cNvSpPr/>
      </dsp:nvSpPr>
      <dsp:spPr>
        <a:xfrm>
          <a:off x="2794512" y="913662"/>
          <a:ext cx="1359544" cy="6797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No Lucrativa</a:t>
          </a:r>
        </a:p>
      </dsp:txBody>
      <dsp:txXfrm>
        <a:off x="2794512" y="913662"/>
        <a:ext cx="1359544" cy="679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DF29B-7FB4-EC4E-BD03-5969784C4039}">
      <dsp:nvSpPr>
        <dsp:cNvPr id="0" name=""/>
        <dsp:cNvSpPr/>
      </dsp:nvSpPr>
      <dsp:spPr>
        <a:xfrm>
          <a:off x="4002613" y="1268141"/>
          <a:ext cx="157075" cy="122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192"/>
              </a:lnTo>
              <a:lnTo>
                <a:pt x="157075" y="12251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73CA4-CD07-9142-8311-90EC8F1EFECC}">
      <dsp:nvSpPr>
        <dsp:cNvPr id="0" name=""/>
        <dsp:cNvSpPr/>
      </dsp:nvSpPr>
      <dsp:spPr>
        <a:xfrm>
          <a:off x="4002613" y="1268141"/>
          <a:ext cx="157075" cy="48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699"/>
              </a:lnTo>
              <a:lnTo>
                <a:pt x="157075" y="481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FA22A-147E-DD48-B721-C386841289B6}">
      <dsp:nvSpPr>
        <dsp:cNvPr id="0" name=""/>
        <dsp:cNvSpPr/>
      </dsp:nvSpPr>
      <dsp:spPr>
        <a:xfrm>
          <a:off x="2520863" y="524648"/>
          <a:ext cx="1900619" cy="219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53"/>
              </a:lnTo>
              <a:lnTo>
                <a:pt x="1900619" y="109953"/>
              </a:lnTo>
              <a:lnTo>
                <a:pt x="1900619" y="21990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99DA2-ED2D-8748-833D-7057F34AF3ED}">
      <dsp:nvSpPr>
        <dsp:cNvPr id="0" name=""/>
        <dsp:cNvSpPr/>
      </dsp:nvSpPr>
      <dsp:spPr>
        <a:xfrm>
          <a:off x="2735533" y="1268141"/>
          <a:ext cx="157075" cy="1968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8685"/>
              </a:lnTo>
              <a:lnTo>
                <a:pt x="157075" y="196868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3D571-4EA3-2142-BB45-EAE9B72F9909}">
      <dsp:nvSpPr>
        <dsp:cNvPr id="0" name=""/>
        <dsp:cNvSpPr/>
      </dsp:nvSpPr>
      <dsp:spPr>
        <a:xfrm>
          <a:off x="2735533" y="1268141"/>
          <a:ext cx="157075" cy="122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192"/>
              </a:lnTo>
              <a:lnTo>
                <a:pt x="157075" y="12251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FA37E-3143-B74A-A993-B3D3221DEE1C}">
      <dsp:nvSpPr>
        <dsp:cNvPr id="0" name=""/>
        <dsp:cNvSpPr/>
      </dsp:nvSpPr>
      <dsp:spPr>
        <a:xfrm>
          <a:off x="2735533" y="1268141"/>
          <a:ext cx="157075" cy="48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699"/>
              </a:lnTo>
              <a:lnTo>
                <a:pt x="157075" y="481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406D4-6C4F-284E-82A3-BCC4DD8924A4}">
      <dsp:nvSpPr>
        <dsp:cNvPr id="0" name=""/>
        <dsp:cNvSpPr/>
      </dsp:nvSpPr>
      <dsp:spPr>
        <a:xfrm>
          <a:off x="2520863" y="524648"/>
          <a:ext cx="633539" cy="219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53"/>
              </a:lnTo>
              <a:lnTo>
                <a:pt x="633539" y="109953"/>
              </a:lnTo>
              <a:lnTo>
                <a:pt x="633539" y="21990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CEEAE-1FF0-D649-B713-6BF807D8FDB3}">
      <dsp:nvSpPr>
        <dsp:cNvPr id="0" name=""/>
        <dsp:cNvSpPr/>
      </dsp:nvSpPr>
      <dsp:spPr>
        <a:xfrm>
          <a:off x="1468454" y="1268141"/>
          <a:ext cx="157075" cy="1968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8685"/>
              </a:lnTo>
              <a:lnTo>
                <a:pt x="157075" y="196868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1D5E-0256-4E4E-A3E9-C1D0F9CF3744}">
      <dsp:nvSpPr>
        <dsp:cNvPr id="0" name=""/>
        <dsp:cNvSpPr/>
      </dsp:nvSpPr>
      <dsp:spPr>
        <a:xfrm>
          <a:off x="1468454" y="1268141"/>
          <a:ext cx="157075" cy="122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192"/>
              </a:lnTo>
              <a:lnTo>
                <a:pt x="157075" y="12251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639F4-CFF1-A948-AC39-E980D6E01FDE}">
      <dsp:nvSpPr>
        <dsp:cNvPr id="0" name=""/>
        <dsp:cNvSpPr/>
      </dsp:nvSpPr>
      <dsp:spPr>
        <a:xfrm>
          <a:off x="1468454" y="1268141"/>
          <a:ext cx="157075" cy="48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699"/>
              </a:lnTo>
              <a:lnTo>
                <a:pt x="157075" y="481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5F5AB-1EFF-664F-8AE2-622857DE23CC}">
      <dsp:nvSpPr>
        <dsp:cNvPr id="0" name=""/>
        <dsp:cNvSpPr/>
      </dsp:nvSpPr>
      <dsp:spPr>
        <a:xfrm>
          <a:off x="1887323" y="524648"/>
          <a:ext cx="633539" cy="219906"/>
        </a:xfrm>
        <a:custGeom>
          <a:avLst/>
          <a:gdLst/>
          <a:ahLst/>
          <a:cxnLst/>
          <a:rect l="0" t="0" r="0" b="0"/>
          <a:pathLst>
            <a:path>
              <a:moveTo>
                <a:pt x="633539" y="0"/>
              </a:moveTo>
              <a:lnTo>
                <a:pt x="633539" y="109953"/>
              </a:lnTo>
              <a:lnTo>
                <a:pt x="0" y="109953"/>
              </a:lnTo>
              <a:lnTo>
                <a:pt x="0" y="21990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19C48-3F7A-F54B-A401-C725065A8BDA}">
      <dsp:nvSpPr>
        <dsp:cNvPr id="0" name=""/>
        <dsp:cNvSpPr/>
      </dsp:nvSpPr>
      <dsp:spPr>
        <a:xfrm>
          <a:off x="201374" y="1268141"/>
          <a:ext cx="157075" cy="122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192"/>
              </a:lnTo>
              <a:lnTo>
                <a:pt x="157075" y="12251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1A494-7DCC-9040-B6D9-DF5676BA6CA2}">
      <dsp:nvSpPr>
        <dsp:cNvPr id="0" name=""/>
        <dsp:cNvSpPr/>
      </dsp:nvSpPr>
      <dsp:spPr>
        <a:xfrm>
          <a:off x="201374" y="1268141"/>
          <a:ext cx="157075" cy="48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699"/>
              </a:lnTo>
              <a:lnTo>
                <a:pt x="157075" y="481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8E0CB-869A-524D-9DD8-76644C30E40D}">
      <dsp:nvSpPr>
        <dsp:cNvPr id="0" name=""/>
        <dsp:cNvSpPr/>
      </dsp:nvSpPr>
      <dsp:spPr>
        <a:xfrm>
          <a:off x="620243" y="524648"/>
          <a:ext cx="1900619" cy="219906"/>
        </a:xfrm>
        <a:custGeom>
          <a:avLst/>
          <a:gdLst/>
          <a:ahLst/>
          <a:cxnLst/>
          <a:rect l="0" t="0" r="0" b="0"/>
          <a:pathLst>
            <a:path>
              <a:moveTo>
                <a:pt x="1900619" y="0"/>
              </a:moveTo>
              <a:lnTo>
                <a:pt x="1900619" y="109953"/>
              </a:lnTo>
              <a:lnTo>
                <a:pt x="0" y="109953"/>
              </a:lnTo>
              <a:lnTo>
                <a:pt x="0" y="21990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9A5C-C321-404A-AB84-6BB6E538608D}">
      <dsp:nvSpPr>
        <dsp:cNvPr id="0" name=""/>
        <dsp:cNvSpPr/>
      </dsp:nvSpPr>
      <dsp:spPr>
        <a:xfrm>
          <a:off x="1640583" y="1061"/>
          <a:ext cx="1760560" cy="52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/>
            <a:t>Actividad Económica</a:t>
          </a:r>
        </a:p>
      </dsp:txBody>
      <dsp:txXfrm>
        <a:off x="1640583" y="1061"/>
        <a:ext cx="1760560" cy="523586"/>
      </dsp:txXfrm>
    </dsp:sp>
    <dsp:sp modelId="{FAEC6535-A6C6-F640-B649-85F7D76AC0FC}">
      <dsp:nvSpPr>
        <dsp:cNvPr id="0" name=""/>
        <dsp:cNvSpPr/>
      </dsp:nvSpPr>
      <dsp:spPr>
        <a:xfrm>
          <a:off x="96657" y="744554"/>
          <a:ext cx="1047173" cy="523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Agricultura</a:t>
          </a:r>
        </a:p>
      </dsp:txBody>
      <dsp:txXfrm>
        <a:off x="96657" y="744554"/>
        <a:ext cx="1047173" cy="523586"/>
      </dsp:txXfrm>
    </dsp:sp>
    <dsp:sp modelId="{0E48CA0E-AD2B-5741-8578-D612D559D3C2}">
      <dsp:nvSpPr>
        <dsp:cNvPr id="0" name=""/>
        <dsp:cNvSpPr/>
      </dsp:nvSpPr>
      <dsp:spPr>
        <a:xfrm>
          <a:off x="358450" y="1488047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Genéticas</a:t>
          </a:r>
        </a:p>
      </dsp:txBody>
      <dsp:txXfrm>
        <a:off x="358450" y="1488047"/>
        <a:ext cx="1047173" cy="523586"/>
      </dsp:txXfrm>
    </dsp:sp>
    <dsp:sp modelId="{8839F0F8-017C-9745-A507-B2B58F866A3E}">
      <dsp:nvSpPr>
        <dsp:cNvPr id="0" name=""/>
        <dsp:cNvSpPr/>
      </dsp:nvSpPr>
      <dsp:spPr>
        <a:xfrm>
          <a:off x="358450" y="2231540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Extractivas</a:t>
          </a:r>
        </a:p>
      </dsp:txBody>
      <dsp:txXfrm>
        <a:off x="358450" y="2231540"/>
        <a:ext cx="1047173" cy="523586"/>
      </dsp:txXfrm>
    </dsp:sp>
    <dsp:sp modelId="{00017807-79CE-CC45-97A9-581FE33F02F9}">
      <dsp:nvSpPr>
        <dsp:cNvPr id="0" name=""/>
        <dsp:cNvSpPr/>
      </dsp:nvSpPr>
      <dsp:spPr>
        <a:xfrm>
          <a:off x="1363736" y="744554"/>
          <a:ext cx="1047173" cy="523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Industrias Manufactureras</a:t>
          </a:r>
        </a:p>
      </dsp:txBody>
      <dsp:txXfrm>
        <a:off x="1363736" y="744554"/>
        <a:ext cx="1047173" cy="523586"/>
      </dsp:txXfrm>
    </dsp:sp>
    <dsp:sp modelId="{C6A3C30B-FC35-9844-BEA6-91067612EB9F}">
      <dsp:nvSpPr>
        <dsp:cNvPr id="0" name=""/>
        <dsp:cNvSpPr/>
      </dsp:nvSpPr>
      <dsp:spPr>
        <a:xfrm>
          <a:off x="1625530" y="1488047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Productos Alimenticios</a:t>
          </a:r>
        </a:p>
      </dsp:txBody>
      <dsp:txXfrm>
        <a:off x="1625530" y="1488047"/>
        <a:ext cx="1047173" cy="523586"/>
      </dsp:txXfrm>
    </dsp:sp>
    <dsp:sp modelId="{9624CDDA-58E6-924E-934B-5C87809E3889}">
      <dsp:nvSpPr>
        <dsp:cNvPr id="0" name=""/>
        <dsp:cNvSpPr/>
      </dsp:nvSpPr>
      <dsp:spPr>
        <a:xfrm>
          <a:off x="1625530" y="2231540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Bebidas</a:t>
          </a:r>
        </a:p>
      </dsp:txBody>
      <dsp:txXfrm>
        <a:off x="1625530" y="2231540"/>
        <a:ext cx="1047173" cy="523586"/>
      </dsp:txXfrm>
    </dsp:sp>
    <dsp:sp modelId="{5BE66692-BB8B-A64A-8CBE-0789E64B31D3}">
      <dsp:nvSpPr>
        <dsp:cNvPr id="0" name=""/>
        <dsp:cNvSpPr/>
      </dsp:nvSpPr>
      <dsp:spPr>
        <a:xfrm>
          <a:off x="1625530" y="2975033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Productos Textiles</a:t>
          </a:r>
        </a:p>
      </dsp:txBody>
      <dsp:txXfrm>
        <a:off x="1625530" y="2975033"/>
        <a:ext cx="1047173" cy="523586"/>
      </dsp:txXfrm>
    </dsp:sp>
    <dsp:sp modelId="{5C6B24AD-FB87-4C4E-B7FE-FC2FA1279FB8}">
      <dsp:nvSpPr>
        <dsp:cNvPr id="0" name=""/>
        <dsp:cNvSpPr/>
      </dsp:nvSpPr>
      <dsp:spPr>
        <a:xfrm>
          <a:off x="2630816" y="744554"/>
          <a:ext cx="1047173" cy="523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Financieras y de Seguros</a:t>
          </a:r>
        </a:p>
      </dsp:txBody>
      <dsp:txXfrm>
        <a:off x="2630816" y="744554"/>
        <a:ext cx="1047173" cy="523586"/>
      </dsp:txXfrm>
    </dsp:sp>
    <dsp:sp modelId="{B1C1DD97-E0EC-2143-AEA1-103EA2B67C46}">
      <dsp:nvSpPr>
        <dsp:cNvPr id="0" name=""/>
        <dsp:cNvSpPr/>
      </dsp:nvSpPr>
      <dsp:spPr>
        <a:xfrm>
          <a:off x="2892609" y="1488047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Servicios Financieros</a:t>
          </a:r>
        </a:p>
      </dsp:txBody>
      <dsp:txXfrm>
        <a:off x="2892609" y="1488047"/>
        <a:ext cx="1047173" cy="523586"/>
      </dsp:txXfrm>
    </dsp:sp>
    <dsp:sp modelId="{96975485-EEEE-E74A-B0C3-AF3C294242B2}">
      <dsp:nvSpPr>
        <dsp:cNvPr id="0" name=""/>
        <dsp:cNvSpPr/>
      </dsp:nvSpPr>
      <dsp:spPr>
        <a:xfrm>
          <a:off x="2892609" y="2231540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Seguros</a:t>
          </a:r>
        </a:p>
      </dsp:txBody>
      <dsp:txXfrm>
        <a:off x="2892609" y="2231540"/>
        <a:ext cx="1047173" cy="523586"/>
      </dsp:txXfrm>
    </dsp:sp>
    <dsp:sp modelId="{E544FCD3-20D9-C147-B46D-634D274BE753}">
      <dsp:nvSpPr>
        <dsp:cNvPr id="0" name=""/>
        <dsp:cNvSpPr/>
      </dsp:nvSpPr>
      <dsp:spPr>
        <a:xfrm>
          <a:off x="2892609" y="2975033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 err="1"/>
            <a:t>Activ</a:t>
          </a:r>
          <a:r>
            <a:rPr lang="es-ES_tradnl" sz="1050" kern="1200" noProof="0" dirty="0"/>
            <a:t>. Auxiliares</a:t>
          </a:r>
        </a:p>
      </dsp:txBody>
      <dsp:txXfrm>
        <a:off x="2892609" y="2975033"/>
        <a:ext cx="1047173" cy="523586"/>
      </dsp:txXfrm>
    </dsp:sp>
    <dsp:sp modelId="{AE0AB9FC-835F-9B4B-AC01-44C2FB4D8AC7}">
      <dsp:nvSpPr>
        <dsp:cNvPr id="0" name=""/>
        <dsp:cNvSpPr/>
      </dsp:nvSpPr>
      <dsp:spPr>
        <a:xfrm>
          <a:off x="3897896" y="744554"/>
          <a:ext cx="1047173" cy="523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Comercio al por mayor y menor</a:t>
          </a:r>
        </a:p>
      </dsp:txBody>
      <dsp:txXfrm>
        <a:off x="3897896" y="744554"/>
        <a:ext cx="1047173" cy="523586"/>
      </dsp:txXfrm>
    </dsp:sp>
    <dsp:sp modelId="{1B700AAB-395D-5C4D-8CF2-4AE4143006A5}">
      <dsp:nvSpPr>
        <dsp:cNvPr id="0" name=""/>
        <dsp:cNvSpPr/>
      </dsp:nvSpPr>
      <dsp:spPr>
        <a:xfrm>
          <a:off x="4159689" y="1488047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Mayoristas</a:t>
          </a:r>
        </a:p>
      </dsp:txBody>
      <dsp:txXfrm>
        <a:off x="4159689" y="1488047"/>
        <a:ext cx="1047173" cy="523586"/>
      </dsp:txXfrm>
    </dsp:sp>
    <dsp:sp modelId="{D085CADF-820B-9D4E-9D64-987894E55570}">
      <dsp:nvSpPr>
        <dsp:cNvPr id="0" name=""/>
        <dsp:cNvSpPr/>
      </dsp:nvSpPr>
      <dsp:spPr>
        <a:xfrm>
          <a:off x="4159689" y="2231540"/>
          <a:ext cx="1047173" cy="523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50" kern="1200" noProof="0" dirty="0"/>
            <a:t>Minoristas</a:t>
          </a:r>
        </a:p>
      </dsp:txBody>
      <dsp:txXfrm>
        <a:off x="4159689" y="2231540"/>
        <a:ext cx="1047173" cy="523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0CAD6-79EA-B24F-B3BB-49A04CE30EA8}">
      <dsp:nvSpPr>
        <dsp:cNvPr id="0" name=""/>
        <dsp:cNvSpPr/>
      </dsp:nvSpPr>
      <dsp:spPr>
        <a:xfrm>
          <a:off x="2651760" y="709954"/>
          <a:ext cx="1610992" cy="211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85"/>
              </a:lnTo>
              <a:lnTo>
                <a:pt x="1610992" y="68385"/>
              </a:lnTo>
              <a:lnTo>
                <a:pt x="1610992" y="21113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5F5AB-1EFF-664F-8AE2-622857DE23CC}">
      <dsp:nvSpPr>
        <dsp:cNvPr id="0" name=""/>
        <dsp:cNvSpPr/>
      </dsp:nvSpPr>
      <dsp:spPr>
        <a:xfrm>
          <a:off x="2606040" y="709954"/>
          <a:ext cx="91440" cy="2111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13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8E0CB-869A-524D-9DD8-76644C30E40D}">
      <dsp:nvSpPr>
        <dsp:cNvPr id="0" name=""/>
        <dsp:cNvSpPr/>
      </dsp:nvSpPr>
      <dsp:spPr>
        <a:xfrm>
          <a:off x="1032487" y="709954"/>
          <a:ext cx="1619272" cy="211137"/>
        </a:xfrm>
        <a:custGeom>
          <a:avLst/>
          <a:gdLst/>
          <a:ahLst/>
          <a:cxnLst/>
          <a:rect l="0" t="0" r="0" b="0"/>
          <a:pathLst>
            <a:path>
              <a:moveTo>
                <a:pt x="1619272" y="0"/>
              </a:moveTo>
              <a:lnTo>
                <a:pt x="1619272" y="68385"/>
              </a:lnTo>
              <a:lnTo>
                <a:pt x="0" y="68385"/>
              </a:lnTo>
              <a:lnTo>
                <a:pt x="0" y="21113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9A5C-C321-404A-AB84-6BB6E538608D}">
      <dsp:nvSpPr>
        <dsp:cNvPr id="0" name=""/>
        <dsp:cNvSpPr/>
      </dsp:nvSpPr>
      <dsp:spPr>
        <a:xfrm>
          <a:off x="1971987" y="30182"/>
          <a:ext cx="1359544" cy="679772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/>
            <a:t>Origen de Capital</a:t>
          </a:r>
        </a:p>
      </dsp:txBody>
      <dsp:txXfrm>
        <a:off x="1971987" y="30182"/>
        <a:ext cx="1359544" cy="679772"/>
      </dsp:txXfrm>
    </dsp:sp>
    <dsp:sp modelId="{FAEC6535-A6C6-F640-B649-85F7D76AC0FC}">
      <dsp:nvSpPr>
        <dsp:cNvPr id="0" name=""/>
        <dsp:cNvSpPr/>
      </dsp:nvSpPr>
      <dsp:spPr>
        <a:xfrm>
          <a:off x="352715" y="921091"/>
          <a:ext cx="1359544" cy="679772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Publico (Estatal)</a:t>
          </a:r>
        </a:p>
      </dsp:txBody>
      <dsp:txXfrm>
        <a:off x="352715" y="921091"/>
        <a:ext cx="1359544" cy="679772"/>
      </dsp:txXfrm>
    </dsp:sp>
    <dsp:sp modelId="{00017807-79CE-CC45-97A9-581FE33F02F9}">
      <dsp:nvSpPr>
        <dsp:cNvPr id="0" name=""/>
        <dsp:cNvSpPr/>
      </dsp:nvSpPr>
      <dsp:spPr>
        <a:xfrm>
          <a:off x="1971987" y="921091"/>
          <a:ext cx="1359544" cy="679772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Privada</a:t>
          </a:r>
        </a:p>
      </dsp:txBody>
      <dsp:txXfrm>
        <a:off x="1971987" y="921091"/>
        <a:ext cx="1359544" cy="679772"/>
      </dsp:txXfrm>
    </dsp:sp>
    <dsp:sp modelId="{7431234C-F6C9-3643-A1C9-E90197884033}">
      <dsp:nvSpPr>
        <dsp:cNvPr id="0" name=""/>
        <dsp:cNvSpPr/>
      </dsp:nvSpPr>
      <dsp:spPr>
        <a:xfrm>
          <a:off x="3582980" y="921091"/>
          <a:ext cx="1359544" cy="679772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Privada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(capital público)</a:t>
          </a:r>
        </a:p>
      </dsp:txBody>
      <dsp:txXfrm>
        <a:off x="3582980" y="921091"/>
        <a:ext cx="1359544" cy="679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0CAD6-79EA-B24F-B3BB-49A04CE30EA8}">
      <dsp:nvSpPr>
        <dsp:cNvPr id="0" name=""/>
        <dsp:cNvSpPr/>
      </dsp:nvSpPr>
      <dsp:spPr>
        <a:xfrm>
          <a:off x="2606040" y="702460"/>
          <a:ext cx="1645555" cy="218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06"/>
              </a:lnTo>
              <a:lnTo>
                <a:pt x="1645555" y="75906"/>
              </a:lnTo>
              <a:lnTo>
                <a:pt x="1645555" y="2187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5F5AB-1EFF-664F-8AE2-622857DE23CC}">
      <dsp:nvSpPr>
        <dsp:cNvPr id="0" name=""/>
        <dsp:cNvSpPr/>
      </dsp:nvSpPr>
      <dsp:spPr>
        <a:xfrm>
          <a:off x="2560319" y="702460"/>
          <a:ext cx="91440" cy="2187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7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8E0CB-869A-524D-9DD8-76644C30E40D}">
      <dsp:nvSpPr>
        <dsp:cNvPr id="0" name=""/>
        <dsp:cNvSpPr/>
      </dsp:nvSpPr>
      <dsp:spPr>
        <a:xfrm>
          <a:off x="960484" y="702460"/>
          <a:ext cx="1645555" cy="218702"/>
        </a:xfrm>
        <a:custGeom>
          <a:avLst/>
          <a:gdLst/>
          <a:ahLst/>
          <a:cxnLst/>
          <a:rect l="0" t="0" r="0" b="0"/>
          <a:pathLst>
            <a:path>
              <a:moveTo>
                <a:pt x="1645555" y="0"/>
              </a:moveTo>
              <a:lnTo>
                <a:pt x="1645555" y="75906"/>
              </a:lnTo>
              <a:lnTo>
                <a:pt x="0" y="75906"/>
              </a:lnTo>
              <a:lnTo>
                <a:pt x="0" y="2187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9A5C-C321-404A-AB84-6BB6E538608D}">
      <dsp:nvSpPr>
        <dsp:cNvPr id="0" name=""/>
        <dsp:cNvSpPr/>
      </dsp:nvSpPr>
      <dsp:spPr>
        <a:xfrm>
          <a:off x="1926058" y="22478"/>
          <a:ext cx="1359963" cy="67998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/>
            <a:t>Sector de la Economía</a:t>
          </a:r>
        </a:p>
      </dsp:txBody>
      <dsp:txXfrm>
        <a:off x="1926058" y="22478"/>
        <a:ext cx="1359963" cy="679981"/>
      </dsp:txXfrm>
    </dsp:sp>
    <dsp:sp modelId="{FAEC6535-A6C6-F640-B649-85F7D76AC0FC}">
      <dsp:nvSpPr>
        <dsp:cNvPr id="0" name=""/>
        <dsp:cNvSpPr/>
      </dsp:nvSpPr>
      <dsp:spPr>
        <a:xfrm>
          <a:off x="280502" y="921162"/>
          <a:ext cx="1359963" cy="679981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Primario</a:t>
          </a:r>
        </a:p>
      </dsp:txBody>
      <dsp:txXfrm>
        <a:off x="280502" y="921162"/>
        <a:ext cx="1359963" cy="679981"/>
      </dsp:txXfrm>
    </dsp:sp>
    <dsp:sp modelId="{00017807-79CE-CC45-97A9-581FE33F02F9}">
      <dsp:nvSpPr>
        <dsp:cNvPr id="0" name=""/>
        <dsp:cNvSpPr/>
      </dsp:nvSpPr>
      <dsp:spPr>
        <a:xfrm>
          <a:off x="1926058" y="921162"/>
          <a:ext cx="1359963" cy="679981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Secundario</a:t>
          </a:r>
        </a:p>
      </dsp:txBody>
      <dsp:txXfrm>
        <a:off x="1926058" y="921162"/>
        <a:ext cx="1359963" cy="679981"/>
      </dsp:txXfrm>
    </dsp:sp>
    <dsp:sp modelId="{7431234C-F6C9-3643-A1C9-E90197884033}">
      <dsp:nvSpPr>
        <dsp:cNvPr id="0" name=""/>
        <dsp:cNvSpPr/>
      </dsp:nvSpPr>
      <dsp:spPr>
        <a:xfrm>
          <a:off x="3571614" y="921162"/>
          <a:ext cx="1359963" cy="679981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noProof="0" dirty="0"/>
            <a:t>Terciario</a:t>
          </a:r>
        </a:p>
      </dsp:txBody>
      <dsp:txXfrm>
        <a:off x="3571614" y="921162"/>
        <a:ext cx="1359963" cy="6799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DBEC6-E3C6-D74E-AD4E-3EE70519B202}">
      <dsp:nvSpPr>
        <dsp:cNvPr id="0" name=""/>
        <dsp:cNvSpPr/>
      </dsp:nvSpPr>
      <dsp:spPr>
        <a:xfrm>
          <a:off x="2651760" y="808588"/>
          <a:ext cx="2197315" cy="190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38"/>
              </a:lnTo>
              <a:lnTo>
                <a:pt x="2197315" y="95338"/>
              </a:lnTo>
              <a:lnTo>
                <a:pt x="2197315" y="190676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4EC57-897E-5E48-A00A-5158DE1B8414}">
      <dsp:nvSpPr>
        <dsp:cNvPr id="0" name=""/>
        <dsp:cNvSpPr/>
      </dsp:nvSpPr>
      <dsp:spPr>
        <a:xfrm>
          <a:off x="2651760" y="808588"/>
          <a:ext cx="1098657" cy="190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38"/>
              </a:lnTo>
              <a:lnTo>
                <a:pt x="1098657" y="95338"/>
              </a:lnTo>
              <a:lnTo>
                <a:pt x="1098657" y="190676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5F5AB-1EFF-664F-8AE2-622857DE23CC}">
      <dsp:nvSpPr>
        <dsp:cNvPr id="0" name=""/>
        <dsp:cNvSpPr/>
      </dsp:nvSpPr>
      <dsp:spPr>
        <a:xfrm>
          <a:off x="2606040" y="808588"/>
          <a:ext cx="91440" cy="1906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676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8E0CB-869A-524D-9DD8-76644C30E40D}">
      <dsp:nvSpPr>
        <dsp:cNvPr id="0" name=""/>
        <dsp:cNvSpPr/>
      </dsp:nvSpPr>
      <dsp:spPr>
        <a:xfrm>
          <a:off x="1553102" y="808588"/>
          <a:ext cx="1098657" cy="190676"/>
        </a:xfrm>
        <a:custGeom>
          <a:avLst/>
          <a:gdLst/>
          <a:ahLst/>
          <a:cxnLst/>
          <a:rect l="0" t="0" r="0" b="0"/>
          <a:pathLst>
            <a:path>
              <a:moveTo>
                <a:pt x="1098657" y="0"/>
              </a:moveTo>
              <a:lnTo>
                <a:pt x="1098657" y="95338"/>
              </a:lnTo>
              <a:lnTo>
                <a:pt x="0" y="95338"/>
              </a:lnTo>
              <a:lnTo>
                <a:pt x="0" y="190676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20D-BCBE-5E47-A68B-9932A7E697FE}">
      <dsp:nvSpPr>
        <dsp:cNvPr id="0" name=""/>
        <dsp:cNvSpPr/>
      </dsp:nvSpPr>
      <dsp:spPr>
        <a:xfrm>
          <a:off x="454444" y="808588"/>
          <a:ext cx="2197315" cy="190676"/>
        </a:xfrm>
        <a:custGeom>
          <a:avLst/>
          <a:gdLst/>
          <a:ahLst/>
          <a:cxnLst/>
          <a:rect l="0" t="0" r="0" b="0"/>
          <a:pathLst>
            <a:path>
              <a:moveTo>
                <a:pt x="2197315" y="0"/>
              </a:moveTo>
              <a:lnTo>
                <a:pt x="2197315" y="95338"/>
              </a:lnTo>
              <a:lnTo>
                <a:pt x="0" y="95338"/>
              </a:lnTo>
              <a:lnTo>
                <a:pt x="0" y="190676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9A5C-C321-404A-AB84-6BB6E538608D}">
      <dsp:nvSpPr>
        <dsp:cNvPr id="0" name=""/>
        <dsp:cNvSpPr/>
      </dsp:nvSpPr>
      <dsp:spPr>
        <a:xfrm>
          <a:off x="1965080" y="192664"/>
          <a:ext cx="1373358" cy="61592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/>
            <a:t>Figura Legal</a:t>
          </a:r>
        </a:p>
      </dsp:txBody>
      <dsp:txXfrm>
        <a:off x="1965080" y="192664"/>
        <a:ext cx="1373358" cy="615924"/>
      </dsp:txXfrm>
    </dsp:sp>
    <dsp:sp modelId="{AB17B5A5-A08E-2045-932E-5B8A9F8D351B}">
      <dsp:nvSpPr>
        <dsp:cNvPr id="0" name=""/>
        <dsp:cNvSpPr/>
      </dsp:nvSpPr>
      <dsp:spPr>
        <a:xfrm>
          <a:off x="453" y="999265"/>
          <a:ext cx="907981" cy="45399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Persona </a:t>
          </a:r>
          <a:r>
            <a:rPr lang="en-US" sz="1100" kern="1200" dirty="0" err="1"/>
            <a:t>Física</a:t>
          </a:r>
          <a:endParaRPr lang="en-US" sz="1100" kern="1200" dirty="0"/>
        </a:p>
      </dsp:txBody>
      <dsp:txXfrm>
        <a:off x="453" y="999265"/>
        <a:ext cx="907981" cy="453990"/>
      </dsp:txXfrm>
    </dsp:sp>
    <dsp:sp modelId="{FAEC6535-A6C6-F640-B649-85F7D76AC0FC}">
      <dsp:nvSpPr>
        <dsp:cNvPr id="0" name=""/>
        <dsp:cNvSpPr/>
      </dsp:nvSpPr>
      <dsp:spPr>
        <a:xfrm>
          <a:off x="1099111" y="999265"/>
          <a:ext cx="907981" cy="45399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noProof="0" dirty="0"/>
            <a:t>Sociedad Anónima</a:t>
          </a:r>
        </a:p>
      </dsp:txBody>
      <dsp:txXfrm>
        <a:off x="1099111" y="999265"/>
        <a:ext cx="907981" cy="453990"/>
      </dsp:txXfrm>
    </dsp:sp>
    <dsp:sp modelId="{00017807-79CE-CC45-97A9-581FE33F02F9}">
      <dsp:nvSpPr>
        <dsp:cNvPr id="0" name=""/>
        <dsp:cNvSpPr/>
      </dsp:nvSpPr>
      <dsp:spPr>
        <a:xfrm>
          <a:off x="2197769" y="999265"/>
          <a:ext cx="907981" cy="45399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noProof="0" dirty="0"/>
            <a:t>Cooperativa</a:t>
          </a:r>
        </a:p>
      </dsp:txBody>
      <dsp:txXfrm>
        <a:off x="2197769" y="999265"/>
        <a:ext cx="907981" cy="453990"/>
      </dsp:txXfrm>
    </dsp:sp>
    <dsp:sp modelId="{70F6BC67-5788-3E4B-982A-1B1EA2051849}">
      <dsp:nvSpPr>
        <dsp:cNvPr id="0" name=""/>
        <dsp:cNvSpPr/>
      </dsp:nvSpPr>
      <dsp:spPr>
        <a:xfrm>
          <a:off x="3296427" y="999265"/>
          <a:ext cx="907981" cy="45399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noProof="0" dirty="0"/>
            <a:t>Asociación</a:t>
          </a:r>
        </a:p>
      </dsp:txBody>
      <dsp:txXfrm>
        <a:off x="3296427" y="999265"/>
        <a:ext cx="907981" cy="453990"/>
      </dsp:txXfrm>
    </dsp:sp>
    <dsp:sp modelId="{C1F36B78-B67A-AE46-AEB4-DFD5E9710129}">
      <dsp:nvSpPr>
        <dsp:cNvPr id="0" name=""/>
        <dsp:cNvSpPr/>
      </dsp:nvSpPr>
      <dsp:spPr>
        <a:xfrm>
          <a:off x="4395085" y="999265"/>
          <a:ext cx="907981" cy="45399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noProof="0" dirty="0"/>
            <a:t>Fundación</a:t>
          </a:r>
        </a:p>
      </dsp:txBody>
      <dsp:txXfrm>
        <a:off x="4395085" y="999265"/>
        <a:ext cx="907981" cy="453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14061-83ED-F94F-AF73-4D3786780BA3}">
      <dsp:nvSpPr>
        <dsp:cNvPr id="0" name=""/>
        <dsp:cNvSpPr/>
      </dsp:nvSpPr>
      <dsp:spPr>
        <a:xfrm>
          <a:off x="3770" y="274950"/>
          <a:ext cx="2194718" cy="87788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Cadena </a:t>
          </a:r>
          <a:r>
            <a:rPr lang="en-US" sz="1600" kern="1200"/>
            <a:t>de valor de PROVEEDORES</a:t>
          </a:r>
        </a:p>
      </dsp:txBody>
      <dsp:txXfrm>
        <a:off x="442714" y="274950"/>
        <a:ext cx="1316831" cy="877887"/>
      </dsp:txXfrm>
    </dsp:sp>
    <dsp:sp modelId="{CB08BAFC-8E11-8847-9F85-4476B6EE15CC}">
      <dsp:nvSpPr>
        <dsp:cNvPr id="0" name=""/>
        <dsp:cNvSpPr/>
      </dsp:nvSpPr>
      <dsp:spPr>
        <a:xfrm>
          <a:off x="1979017" y="274950"/>
          <a:ext cx="2194718" cy="877887"/>
        </a:xfrm>
        <a:prstGeom prst="chevron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Cadena de valor de la EMPRESA</a:t>
          </a:r>
        </a:p>
      </dsp:txBody>
      <dsp:txXfrm>
        <a:off x="2417961" y="274950"/>
        <a:ext cx="1316831" cy="877887"/>
      </dsp:txXfrm>
    </dsp:sp>
    <dsp:sp modelId="{F047DD31-4D00-EC4A-85EA-96ABA3552C6E}">
      <dsp:nvSpPr>
        <dsp:cNvPr id="0" name=""/>
        <dsp:cNvSpPr/>
      </dsp:nvSpPr>
      <dsp:spPr>
        <a:xfrm>
          <a:off x="3954264" y="274950"/>
          <a:ext cx="2194718" cy="877887"/>
        </a:xfrm>
        <a:prstGeom prst="chevron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Cadena de valor del CANAL</a:t>
          </a:r>
        </a:p>
      </dsp:txBody>
      <dsp:txXfrm>
        <a:off x="4393208" y="274950"/>
        <a:ext cx="1316831" cy="877887"/>
      </dsp:txXfrm>
    </dsp:sp>
    <dsp:sp modelId="{C39BE0CC-6188-E940-86C7-9AF5D074BA37}">
      <dsp:nvSpPr>
        <dsp:cNvPr id="0" name=""/>
        <dsp:cNvSpPr/>
      </dsp:nvSpPr>
      <dsp:spPr>
        <a:xfrm>
          <a:off x="5929510" y="274950"/>
          <a:ext cx="2194718" cy="877887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Cadena de valor del COMPRADOR</a:t>
          </a:r>
        </a:p>
      </dsp:txBody>
      <dsp:txXfrm>
        <a:off x="6368454" y="274950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89957-EAAF-4CA3-904A-DA88C4D97360}" type="datetimeFigureOut">
              <a:rPr lang="es-CR" smtClean="0"/>
              <a:t>27/1/20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77494-C91E-4729-BBE3-CEEDFE2DEBD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7875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6450" y="2171700"/>
            <a:ext cx="6038850" cy="1438276"/>
          </a:xfrm>
        </p:spPr>
        <p:txBody>
          <a:bodyPr anchor="b"/>
          <a:lstStyle>
            <a:lvl1pPr algn="l">
              <a:defRPr sz="38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86450" y="3635618"/>
            <a:ext cx="6038850" cy="64611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16" y="2316163"/>
            <a:ext cx="2710951" cy="14526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/>
          <p:cNvSpPr/>
          <p:nvPr userDrawn="1"/>
        </p:nvSpPr>
        <p:spPr>
          <a:xfrm>
            <a:off x="209550" y="5829300"/>
            <a:ext cx="2343150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135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6520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273992"/>
            <a:ext cx="3932237" cy="38431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pic>
        <p:nvPicPr>
          <p:cNvPr id="8" name="Picture 1" descr="lead-color-horiz.png">
            <a:extLst>
              <a:ext uri="{FF2B5EF4-FFF2-40B4-BE49-F238E27FC236}">
                <a16:creationId xmlns:a16="http://schemas.microsoft.com/office/drawing/2014/main" id="{4267DF8C-C693-FB47-A65D-7854FC49C6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4802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1" descr="lead-color-horiz.png">
            <a:extLst>
              <a:ext uri="{FF2B5EF4-FFF2-40B4-BE49-F238E27FC236}">
                <a16:creationId xmlns:a16="http://schemas.microsoft.com/office/drawing/2014/main" id="{049E31AF-71FE-5F41-9778-DB2ADF59F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5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67839"/>
            <a:ext cx="10515600" cy="437170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sp>
        <p:nvSpPr>
          <p:cNvPr id="9" name="Marcador de contenido 2"/>
          <p:cNvSpPr>
            <a:spLocks noGrp="1"/>
          </p:cNvSpPr>
          <p:nvPr>
            <p:ph idx="13"/>
          </p:nvPr>
        </p:nvSpPr>
        <p:spPr>
          <a:xfrm>
            <a:off x="838201" y="1129264"/>
            <a:ext cx="10515600" cy="583999"/>
          </a:xfrm>
        </p:spPr>
        <p:txBody>
          <a:bodyPr anchor="ctr"/>
          <a:lstStyle>
            <a:lvl1pPr marL="0" indent="0" algn="l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lead-color-horiz.png">
            <a:extLst>
              <a:ext uri="{FF2B5EF4-FFF2-40B4-BE49-F238E27FC236}">
                <a16:creationId xmlns:a16="http://schemas.microsoft.com/office/drawing/2014/main" id="{4BF992E8-4446-6F44-8022-8769A235B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rgbClr val="FD8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49CEA4-6EDE-4185-92E6-C62142D18724}" type="slidenum">
              <a:rPr lang="es-CR" smtClean="0"/>
              <a:pPr/>
              <a:t>‹#›</a:t>
            </a:fld>
            <a:endParaRPr lang="es-CR"/>
          </a:p>
        </p:txBody>
      </p:sp>
      <p:pic>
        <p:nvPicPr>
          <p:cNvPr id="7" name="Picture 2" descr="patr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498"/>
            <a:ext cx="6096001" cy="6873982"/>
          </a:xfrm>
          <a:prstGeom prst="rect">
            <a:avLst/>
          </a:prstGeom>
        </p:spPr>
      </p:pic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667500" y="1105597"/>
            <a:ext cx="5277757" cy="4802389"/>
          </a:xfrm>
        </p:spPr>
        <p:txBody>
          <a:bodyPr lIns="0" tIns="0" rIns="0" bIns="0">
            <a:normAutofit/>
          </a:bodyPr>
          <a:lstStyle>
            <a:lvl1pPr marL="363538" indent="-363538" algn="l">
              <a:buClr>
                <a:schemeClr val="bg1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914400" indent="-377825" algn="l">
              <a:buClr>
                <a:schemeClr val="bg1"/>
              </a:buClr>
              <a:buSzPct val="98000"/>
              <a:buFont typeface="+mj-lt"/>
              <a:buAutoNum type="alphaLcPeriod"/>
              <a:defRPr sz="2400">
                <a:solidFill>
                  <a:schemeClr val="bg1"/>
                </a:solidFill>
              </a:defRPr>
            </a:lvl2pPr>
            <a:lvl3pPr marL="914400" indent="0" algn="l">
              <a:buFont typeface="+mj-lt"/>
              <a:buNone/>
              <a:defRPr sz="3200">
                <a:solidFill>
                  <a:schemeClr val="bg1"/>
                </a:solidFill>
              </a:defRPr>
            </a:lvl3pPr>
            <a:lvl4pPr marL="1714500" indent="-342900" algn="l">
              <a:buFont typeface="+mj-lt"/>
              <a:buAutoNum type="arabicPeriod"/>
              <a:defRPr sz="3200">
                <a:solidFill>
                  <a:schemeClr val="bg1"/>
                </a:solidFill>
              </a:defRPr>
            </a:lvl4pPr>
            <a:lvl5pPr marL="2171700" indent="-342900" algn="l">
              <a:buFont typeface="+mj-lt"/>
              <a:buAutoNum type="arabicPeriod"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hape 4"/>
          <p:cNvSpPr/>
          <p:nvPr userDrawn="1"/>
        </p:nvSpPr>
        <p:spPr>
          <a:xfrm>
            <a:off x="9601295" y="6621255"/>
            <a:ext cx="1800879" cy="184666"/>
          </a:xfrm>
          <a:prstGeom prst="rect">
            <a:avLst/>
          </a:prstGeom>
          <a:solidFill>
            <a:srgbClr val="FD8E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2100">
                <a:solidFill>
                  <a:srgbClr val="4D4D4D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s-CR" sz="1200" noProof="0" dirty="0">
              <a:solidFill>
                <a:srgbClr val="4D4D4D"/>
              </a:solidFill>
            </a:endParaRPr>
          </a:p>
        </p:txBody>
      </p:sp>
      <p:pic>
        <p:nvPicPr>
          <p:cNvPr id="10" name="pasted-image.pdf">
            <a:extLst>
              <a:ext uri="{FF2B5EF4-FFF2-40B4-BE49-F238E27FC236}">
                <a16:creationId xmlns:a16="http://schemas.microsoft.com/office/drawing/2014/main" id="{E108A0D0-4956-C245-83E4-E1C229E1DC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97" y="5752403"/>
            <a:ext cx="738760" cy="9342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525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48815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48815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pic>
        <p:nvPicPr>
          <p:cNvPr id="8" name="Picture 1" descr="lead-color-horiz.png">
            <a:extLst>
              <a:ext uri="{FF2B5EF4-FFF2-40B4-BE49-F238E27FC236}">
                <a16:creationId xmlns:a16="http://schemas.microsoft.com/office/drawing/2014/main" id="{1A53A2FB-34EB-BD40-928F-8AD678606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185864"/>
            <a:ext cx="5157787" cy="823912"/>
          </a:xfrm>
          <a:solidFill>
            <a:schemeClr val="bg1">
              <a:lumMod val="95000"/>
            </a:schemeClr>
          </a:solidFill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035418"/>
            <a:ext cx="5157787" cy="415424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188" cy="823912"/>
          </a:xfrm>
          <a:solidFill>
            <a:srgbClr val="FD8E00"/>
          </a:solidFill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035418"/>
            <a:ext cx="5183188" cy="415424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pic>
        <p:nvPicPr>
          <p:cNvPr id="11" name="Picture 1" descr="lead-color-horiz.png">
            <a:extLst>
              <a:ext uri="{FF2B5EF4-FFF2-40B4-BE49-F238E27FC236}">
                <a16:creationId xmlns:a16="http://schemas.microsoft.com/office/drawing/2014/main" id="{4BCB1E03-4D38-FD4C-B9E6-B18E6ADDF7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pic>
        <p:nvPicPr>
          <p:cNvPr id="6" name="Picture 1" descr="lead-color-horiz.png">
            <a:extLst>
              <a:ext uri="{FF2B5EF4-FFF2-40B4-BE49-F238E27FC236}">
                <a16:creationId xmlns:a16="http://schemas.microsoft.com/office/drawing/2014/main" id="{E4FD1DDF-1590-0F4E-BD9A-09EA2BF25C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rgbClr val="FD8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R"/>
              <a:t>/</a:t>
            </a:r>
            <a:fld id="{D449CEA4-6EDE-4185-92E6-C62142D18724}" type="slidenum">
              <a:rPr lang="es-CR" smtClean="0"/>
              <a:pPr/>
              <a:t>‹#›</a:t>
            </a:fld>
            <a:endParaRPr lang="es-CR" dirty="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03" y="128457"/>
            <a:ext cx="738760" cy="9342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194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65998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CEA4-6EDE-4185-92E6-C62142D18724}" type="slidenum">
              <a:rPr lang="es-CR" smtClean="0"/>
              <a:t>‹#›</a:t>
            </a:fld>
            <a:endParaRPr lang="es-CR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4BA96AA6-9398-B345-B9E4-002AA91F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73992"/>
            <a:ext cx="3932237" cy="38431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1" descr="lead-color-horiz.png">
            <a:extLst>
              <a:ext uri="{FF2B5EF4-FFF2-40B4-BE49-F238E27FC236}">
                <a16:creationId xmlns:a16="http://schemas.microsoft.com/office/drawing/2014/main" id="{DAD5C568-33AD-3546-9599-EFBBDDD936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3" y="6301022"/>
            <a:ext cx="2050948" cy="2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4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 lvl="0" algn="ctr"/>
            <a:r>
              <a:rPr lang="es-ES" dirty="0"/>
              <a:t>Haga clic para modificar el estilo de título</a:t>
            </a:r>
            <a:endParaRPr lang="es-C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105597"/>
            <a:ext cx="10515600" cy="480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353800" y="6410455"/>
            <a:ext cx="690966" cy="3190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R" dirty="0"/>
              <a:t>/</a:t>
            </a:r>
            <a:fld id="{D449CEA4-6EDE-4185-92E6-C62142D18724}" type="slidenum">
              <a:rPr lang="es-CR" smtClean="0"/>
              <a:pPr/>
              <a:t>‹#›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1591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CR" sz="3600" kern="1200">
          <a:solidFill>
            <a:srgbClr val="FD8E00"/>
          </a:solidFill>
          <a:latin typeface="Helvetica" panose="020B0604020202020204" pitchFamily="34" charset="0"/>
          <a:ea typeface="+mn-ea"/>
          <a:cs typeface="Helvetica" panose="020B0604020202020204" pitchFamily="34" charset="0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D8E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FD8E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B8E1-BF56-394E-B71B-69BFC2DC8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3416" y="1710954"/>
            <a:ext cx="6362700" cy="1438276"/>
          </a:xfrm>
        </p:spPr>
        <p:txBody>
          <a:bodyPr/>
          <a:lstStyle/>
          <a:p>
            <a:r>
              <a:rPr lang="es-ES_tradnl" dirty="0"/>
              <a:t>Introducción a la Administración de Negocios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673B9-FE1D-754A-B6E1-B3488DE43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3416" y="3562466"/>
            <a:ext cx="6362700" cy="2324626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Profesor: Armando González Herrero</a:t>
            </a:r>
          </a:p>
          <a:p>
            <a:r>
              <a:rPr lang="es-ES_tradnl" dirty="0"/>
              <a:t>I Cuatrimestre 2020: 15 de enero al 20 de abril</a:t>
            </a:r>
          </a:p>
          <a:p>
            <a:r>
              <a:rPr lang="es-ES_tradnl" dirty="0"/>
              <a:t>Curso presencial: lunes 6:00pm – 9:00pm</a:t>
            </a:r>
          </a:p>
          <a:p>
            <a:r>
              <a:rPr lang="es-ES_tradnl" dirty="0"/>
              <a:t>Aula #5</a:t>
            </a:r>
          </a:p>
          <a:p>
            <a:endParaRPr lang="es-ES_tradnl" dirty="0"/>
          </a:p>
          <a:p>
            <a:r>
              <a:rPr lang="es-ES_tradnl" b="1" dirty="0"/>
              <a:t>Sesión #3</a:t>
            </a:r>
          </a:p>
        </p:txBody>
      </p:sp>
    </p:spTree>
    <p:extLst>
      <p:ext uri="{BB962C8B-B14F-4D97-AF65-F5344CB8AC3E}">
        <p14:creationId xmlns:p14="http://schemas.microsoft.com/office/powerpoint/2010/main" val="124585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4A56-3F2C-A841-A07A-64929E64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140"/>
            <a:ext cx="10515600" cy="673261"/>
          </a:xfrm>
        </p:spPr>
        <p:txBody>
          <a:bodyPr/>
          <a:lstStyle/>
          <a:p>
            <a:r>
              <a:rPr lang="es-ES_tradnl" dirty="0"/>
              <a:t>Definiendo estrategia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1234-B041-2241-B019-80C202AE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145" y="1044633"/>
            <a:ext cx="8409709" cy="5106780"/>
          </a:xfr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s-ES_tradnl" sz="2400" dirty="0"/>
              <a:t>Estrategia NO es lo mismo que </a:t>
            </a:r>
            <a:r>
              <a:rPr lang="es-ES_tradnl" sz="2400" b="1" dirty="0"/>
              <a:t>aspiraciones</a:t>
            </a:r>
          </a:p>
          <a:p>
            <a:pPr lvl="1"/>
            <a:r>
              <a:rPr lang="es-ES_tradnl" sz="2000" i="1" dirty="0"/>
              <a:t>“Nuestra estrategia es ser #1 o #2...” </a:t>
            </a:r>
            <a:endParaRPr lang="es-ES_tradnl" sz="2000" dirty="0"/>
          </a:p>
          <a:p>
            <a:pPr lvl="1"/>
            <a:r>
              <a:rPr lang="es-ES_tradnl" sz="2000" i="1" dirty="0"/>
              <a:t>“… ser líder mundial...” </a:t>
            </a:r>
            <a:endParaRPr lang="es-ES_tradnl" sz="2000" dirty="0"/>
          </a:p>
          <a:p>
            <a:pPr lvl="1"/>
            <a:r>
              <a:rPr lang="es-ES_tradnl" sz="2000" i="1" dirty="0"/>
              <a:t>“… crecer...” </a:t>
            </a:r>
          </a:p>
          <a:p>
            <a:pPr lvl="1"/>
            <a:r>
              <a:rPr lang="es-ES_tradnl" sz="2000" i="1" dirty="0"/>
              <a:t>“… darle retornos superiores a nuestros socios...” </a:t>
            </a:r>
          </a:p>
          <a:p>
            <a:r>
              <a:rPr lang="es-ES_tradnl" sz="2400" dirty="0"/>
              <a:t>Estrategia es más que una </a:t>
            </a:r>
            <a:r>
              <a:rPr lang="es-ES_tradnl" sz="2400" b="1" dirty="0"/>
              <a:t>acción</a:t>
            </a:r>
            <a:r>
              <a:rPr lang="es-ES_tradnl" sz="2400" dirty="0"/>
              <a:t> en particular</a:t>
            </a:r>
          </a:p>
          <a:p>
            <a:pPr lvl="1"/>
            <a:r>
              <a:rPr lang="es-ES_tradnl" sz="2000" i="1" dirty="0"/>
              <a:t>“Nuestra estrategia es unificarnos (“</a:t>
            </a:r>
            <a:r>
              <a:rPr lang="es-ES_tradnl" sz="2000" i="1" dirty="0" err="1"/>
              <a:t>merge</a:t>
            </a:r>
            <a:r>
              <a:rPr lang="es-ES_tradnl" sz="2000" i="1" dirty="0"/>
              <a:t>”)...” </a:t>
            </a:r>
            <a:endParaRPr lang="es-ES_tradnl" sz="2000" dirty="0"/>
          </a:p>
          <a:p>
            <a:pPr lvl="1"/>
            <a:r>
              <a:rPr lang="es-ES_tradnl" sz="2000" i="1" dirty="0"/>
              <a:t>“... internacionalizarnos...” </a:t>
            </a:r>
            <a:endParaRPr lang="es-ES_tradnl" sz="2000" dirty="0"/>
          </a:p>
          <a:p>
            <a:pPr lvl="1"/>
            <a:r>
              <a:rPr lang="es-ES_tradnl" sz="2000" i="1" dirty="0"/>
              <a:t>“... consolidar la industria...” </a:t>
            </a:r>
            <a:endParaRPr lang="es-ES_tradnl" sz="2000" dirty="0"/>
          </a:p>
          <a:p>
            <a:pPr lvl="1"/>
            <a:r>
              <a:rPr lang="es-ES_tradnl" sz="2000" i="1" dirty="0"/>
              <a:t>“... </a:t>
            </a:r>
            <a:r>
              <a:rPr lang="es-ES_tradnl" sz="2000" i="1" dirty="0" err="1"/>
              <a:t>outsource</a:t>
            </a:r>
            <a:r>
              <a:rPr lang="es-ES_tradnl" sz="2000" i="1" dirty="0"/>
              <a:t>...” </a:t>
            </a:r>
            <a:endParaRPr lang="es-ES_tradnl" sz="2000" dirty="0"/>
          </a:p>
          <a:p>
            <a:pPr lvl="1"/>
            <a:r>
              <a:rPr lang="es-ES_tradnl" sz="2000" i="1" dirty="0"/>
              <a:t>“...duplicar presupuesto de Inv. Y Desarrollo (R&amp;D)...” </a:t>
            </a:r>
            <a:endParaRPr lang="es-ES_tradnl" sz="2000" dirty="0"/>
          </a:p>
          <a:p>
            <a:r>
              <a:rPr lang="es-ES_tradnl" sz="2400" dirty="0"/>
              <a:t>Estrategia NO es lo mismo que </a:t>
            </a:r>
            <a:r>
              <a:rPr lang="es-ES_tradnl" sz="2400" b="1" dirty="0"/>
              <a:t>visión y valores</a:t>
            </a:r>
            <a:endParaRPr lang="es-ES_tradnl" sz="2400" dirty="0"/>
          </a:p>
          <a:p>
            <a:pPr lvl="1"/>
            <a:r>
              <a:rPr lang="es-ES_tradnl" sz="2000" i="1" dirty="0"/>
              <a:t>“Nuestra estrategia es avanzar la tecnología para la humanidad”</a:t>
            </a:r>
            <a:endParaRPr lang="es-ES_tradnl" sz="2000" dirty="0"/>
          </a:p>
          <a:p>
            <a:pPr lvl="1"/>
            <a:r>
              <a:rPr lang="es-ES_tradnl" sz="2000" dirty="0"/>
              <a:t>“...</a:t>
            </a:r>
            <a:r>
              <a:rPr lang="es-ES_tradnl" sz="2000" i="1" dirty="0"/>
              <a:t>ser enfocados en el cliente</a:t>
            </a:r>
            <a:r>
              <a:rPr lang="es-ES_tradnl" sz="2000" dirty="0"/>
              <a:t>...” </a:t>
            </a:r>
          </a:p>
        </p:txBody>
      </p:sp>
    </p:spTree>
    <p:extLst>
      <p:ext uri="{BB962C8B-B14F-4D97-AF65-F5344CB8AC3E}">
        <p14:creationId xmlns:p14="http://schemas.microsoft.com/office/powerpoint/2010/main" val="15222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F113-89AB-864D-8B02-5434E6B8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Lograr desempeño superior…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DA44C-E671-F840-BDA0-F7D74D8F463F}"/>
              </a:ext>
            </a:extLst>
          </p:cNvPr>
          <p:cNvSpPr/>
          <p:nvPr/>
        </p:nvSpPr>
        <p:spPr>
          <a:xfrm>
            <a:off x="1911926" y="1603594"/>
            <a:ext cx="3200400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Efectividad Operativa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A4E4BE-2E28-DC42-8765-D7D9404C7BC8}"/>
              </a:ext>
            </a:extLst>
          </p:cNvPr>
          <p:cNvSpPr/>
          <p:nvPr/>
        </p:nvSpPr>
        <p:spPr>
          <a:xfrm>
            <a:off x="7148945" y="1603594"/>
            <a:ext cx="32004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Posicionamiento Estratégico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AE92ECA-590E-1544-B5D1-EC7F516A18FA}"/>
              </a:ext>
            </a:extLst>
          </p:cNvPr>
          <p:cNvSpPr/>
          <p:nvPr/>
        </p:nvSpPr>
        <p:spPr>
          <a:xfrm>
            <a:off x="3269810" y="4353697"/>
            <a:ext cx="484632" cy="647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6551E-6DE1-FA4D-80AD-A44307307ABA}"/>
              </a:ext>
            </a:extLst>
          </p:cNvPr>
          <p:cNvSpPr txBox="1"/>
          <p:nvPr/>
        </p:nvSpPr>
        <p:spPr>
          <a:xfrm>
            <a:off x="1911927" y="3064281"/>
            <a:ext cx="32004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Asimilar, obtener y extender mejores prácticas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4BC56-5E3A-5A43-960B-442736C1AD6D}"/>
              </a:ext>
            </a:extLst>
          </p:cNvPr>
          <p:cNvSpPr txBox="1"/>
          <p:nvPr/>
        </p:nvSpPr>
        <p:spPr>
          <a:xfrm>
            <a:off x="1911926" y="5090176"/>
            <a:ext cx="32004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Hacer lo </a:t>
            </a:r>
            <a:r>
              <a:rPr lang="es-ES_tradnl" sz="2400" b="1" dirty="0"/>
              <a:t>mismo</a:t>
            </a:r>
            <a:r>
              <a:rPr lang="es-ES_tradnl" sz="2400" dirty="0"/>
              <a:t> de una manera </a:t>
            </a:r>
            <a:r>
              <a:rPr lang="es-ES_tradnl" sz="2400" b="1" dirty="0"/>
              <a:t>mejor</a:t>
            </a:r>
            <a:endParaRPr lang="es-ES_tradn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F24B5-E7C8-674F-BAED-E7F13CA85AC3}"/>
              </a:ext>
            </a:extLst>
          </p:cNvPr>
          <p:cNvSpPr txBox="1"/>
          <p:nvPr/>
        </p:nvSpPr>
        <p:spPr>
          <a:xfrm>
            <a:off x="7148945" y="3064281"/>
            <a:ext cx="32004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Crear una posición competitiva </a:t>
            </a:r>
            <a:r>
              <a:rPr lang="es-ES_tradnl" sz="2400" b="1" dirty="0"/>
              <a:t>única</a:t>
            </a:r>
            <a:r>
              <a:rPr lang="es-ES_tradnl" sz="2400" dirty="0"/>
              <a:t> y sostenible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FDAEF91-DD8C-C04B-92A9-73F6BEECBDED}"/>
              </a:ext>
            </a:extLst>
          </p:cNvPr>
          <p:cNvSpPr/>
          <p:nvPr/>
        </p:nvSpPr>
        <p:spPr>
          <a:xfrm>
            <a:off x="8506829" y="4353697"/>
            <a:ext cx="484632" cy="647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DFB21-8F24-0041-9B00-6A4A5BA59B02}"/>
              </a:ext>
            </a:extLst>
          </p:cNvPr>
          <p:cNvSpPr txBox="1"/>
          <p:nvPr/>
        </p:nvSpPr>
        <p:spPr>
          <a:xfrm>
            <a:off x="7148945" y="5090176"/>
            <a:ext cx="32004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Hacer las cosas diferente para obtener otro propósito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70E213B8-1722-8C4E-A86E-C795EE50355F}"/>
              </a:ext>
            </a:extLst>
          </p:cNvPr>
          <p:cNvSpPr/>
          <p:nvPr/>
        </p:nvSpPr>
        <p:spPr>
          <a:xfrm>
            <a:off x="5480930" y="1952510"/>
            <a:ext cx="1299411" cy="6737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FCAE7-EC51-8E4B-A5B4-78302A99D11C}"/>
              </a:ext>
            </a:extLst>
          </p:cNvPr>
          <p:cNvSpPr txBox="1"/>
          <p:nvPr/>
        </p:nvSpPr>
        <p:spPr>
          <a:xfrm>
            <a:off x="2911642" y="980510"/>
            <a:ext cx="636871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La efectividad operativa </a:t>
            </a:r>
            <a:r>
              <a:rPr lang="es-ES_tradnl" sz="2400" b="1" dirty="0"/>
              <a:t>no es</a:t>
            </a:r>
            <a:r>
              <a:rPr lang="es-ES_tradnl" sz="2400" dirty="0"/>
              <a:t> estrategia</a:t>
            </a:r>
          </a:p>
        </p:txBody>
      </p:sp>
    </p:spTree>
    <p:extLst>
      <p:ext uri="{BB962C8B-B14F-4D97-AF65-F5344CB8AC3E}">
        <p14:creationId xmlns:p14="http://schemas.microsoft.com/office/powerpoint/2010/main" val="10624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8D82-9704-B046-9E67-127EC0DF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Definiendo Estrategia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AB9A-A840-A44B-83ED-5C3A1771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569"/>
            <a:ext cx="4495800" cy="2812473"/>
          </a:xfrm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La </a:t>
            </a:r>
            <a:r>
              <a:rPr lang="es-ES_tradnl" b="1" dirty="0"/>
              <a:t>estrategia</a:t>
            </a:r>
            <a:r>
              <a:rPr lang="es-ES_tradnl" dirty="0"/>
              <a:t> define el enfoque distintivo de una compañía para competir, </a:t>
            </a:r>
          </a:p>
          <a:p>
            <a:pPr marL="0" indent="0" algn="ctr">
              <a:buNone/>
            </a:pPr>
            <a:r>
              <a:rPr lang="es-ES_tradnl" dirty="0"/>
              <a:t>y la </a:t>
            </a:r>
            <a:r>
              <a:rPr lang="es-ES_tradnl" b="1" dirty="0"/>
              <a:t>ventaja competitiva</a:t>
            </a:r>
            <a:r>
              <a:rPr lang="es-ES_tradnl" dirty="0"/>
              <a:t> en la que se basa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C10B3-0863-444B-B40C-F3066A8630AE}"/>
              </a:ext>
            </a:extLst>
          </p:cNvPr>
          <p:cNvSpPr txBox="1"/>
          <p:nvPr/>
        </p:nvSpPr>
        <p:spPr>
          <a:xfrm>
            <a:off x="6683189" y="1087528"/>
            <a:ext cx="5069608" cy="50167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Una estrategia exitosa contiene una </a:t>
            </a:r>
            <a:r>
              <a:rPr lang="es-ES_tradnl" sz="2000" b="1" dirty="0"/>
              <a:t>propuesta de valor única </a:t>
            </a:r>
            <a:r>
              <a:rPr lang="es-ES_tradnl" sz="2000" dirty="0"/>
              <a:t>comparada con otras organizaciones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Una </a:t>
            </a:r>
            <a:r>
              <a:rPr lang="es-ES_tradnl" sz="2000" b="1" dirty="0"/>
              <a:t>cadena de valor</a:t>
            </a:r>
            <a:r>
              <a:rPr lang="es-ES_tradnl" sz="2000" dirty="0"/>
              <a:t> distintiva adaptada a la propuesta de valor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Elecciones a lo largo de la cadena de valor, que </a:t>
            </a:r>
            <a:r>
              <a:rPr lang="es-ES_tradnl" sz="2000" b="1" dirty="0"/>
              <a:t>calzan y se complementan </a:t>
            </a:r>
            <a:r>
              <a:rPr lang="es-ES_tradnl" sz="2000" dirty="0"/>
              <a:t>entre sí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La estrategia implica </a:t>
            </a:r>
            <a:r>
              <a:rPr lang="es-ES_tradnl" sz="2000" b="1" dirty="0"/>
              <a:t>no hacer ciertas</a:t>
            </a:r>
            <a:r>
              <a:rPr lang="es-ES_tradnl" sz="2000" dirty="0"/>
              <a:t> </a:t>
            </a:r>
            <a:r>
              <a:rPr lang="es-ES_tradnl" sz="2000" b="1" dirty="0"/>
              <a:t>actividades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b="1" dirty="0"/>
              <a:t>Continuidad estratégica </a:t>
            </a:r>
            <a:r>
              <a:rPr lang="es-ES_tradnl" sz="2000" dirty="0"/>
              <a:t>con mejoras continuas en las actividades que materializan la estrategia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FB8145-D194-924B-ABEC-5AF18BD7E6E9}"/>
              </a:ext>
            </a:extLst>
          </p:cNvPr>
          <p:cNvSpPr txBox="1">
            <a:spLocks/>
          </p:cNvSpPr>
          <p:nvPr/>
        </p:nvSpPr>
        <p:spPr>
          <a:xfrm>
            <a:off x="838200" y="5023632"/>
            <a:ext cx="4495800" cy="1080654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dirty="0"/>
              <a:t>Cómo darle sustento a la </a:t>
            </a:r>
            <a:r>
              <a:rPr lang="es-ES_tradnl" b="1" dirty="0"/>
              <a:t>propuesta de valor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0367552-8B2E-CD40-B678-4453F2E018B3}"/>
              </a:ext>
            </a:extLst>
          </p:cNvPr>
          <p:cNvSpPr/>
          <p:nvPr/>
        </p:nvSpPr>
        <p:spPr>
          <a:xfrm>
            <a:off x="2843784" y="4187485"/>
            <a:ext cx="484632" cy="596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88E15EF-D40C-9142-940E-D763EF6B2D61}"/>
              </a:ext>
            </a:extLst>
          </p:cNvPr>
          <p:cNvSpPr/>
          <p:nvPr/>
        </p:nvSpPr>
        <p:spPr>
          <a:xfrm>
            <a:off x="5648572" y="2304061"/>
            <a:ext cx="72004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302238-D0F3-A34F-B8C7-6B4897A0B854}"/>
              </a:ext>
            </a:extLst>
          </p:cNvPr>
          <p:cNvSpPr txBox="1">
            <a:spLocks/>
          </p:cNvSpPr>
          <p:nvPr/>
        </p:nvSpPr>
        <p:spPr>
          <a:xfrm>
            <a:off x="6683188" y="564776"/>
            <a:ext cx="5069607" cy="522752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sz="2000" u="sng" dirty="0"/>
              <a:t>Una estrategia exitosa contiene:</a:t>
            </a:r>
            <a:endParaRPr lang="es-ES_tradnl" sz="2000" b="1" u="sng" dirty="0"/>
          </a:p>
        </p:txBody>
      </p:sp>
    </p:spTree>
    <p:extLst>
      <p:ext uri="{BB962C8B-B14F-4D97-AF65-F5344CB8AC3E}">
        <p14:creationId xmlns:p14="http://schemas.microsoft.com/office/powerpoint/2010/main" val="35525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B91A-34D8-7745-8495-81F7783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Definiendo Estrategia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55DF0-0C8C-C44C-B2C5-60DE1D333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Posiciones estratégicas pueden ser basadas en: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Las </a:t>
            </a:r>
            <a:r>
              <a:rPr lang="es-ES_tradnl" b="1" dirty="0"/>
              <a:t>necesidades</a:t>
            </a:r>
            <a:r>
              <a:rPr lang="es-ES_tradnl" dirty="0"/>
              <a:t> del cliente</a:t>
            </a:r>
          </a:p>
          <a:p>
            <a:pPr lvl="2"/>
            <a:r>
              <a:rPr lang="es-ES_tradnl" dirty="0"/>
              <a:t>Productos especializados: Constructoras, desarrolladores inmobiliarios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La </a:t>
            </a:r>
            <a:r>
              <a:rPr lang="es-ES_tradnl" b="1" dirty="0"/>
              <a:t>accesibilidad</a:t>
            </a:r>
            <a:r>
              <a:rPr lang="es-ES_tradnl" dirty="0"/>
              <a:t> del producto ante el cliente</a:t>
            </a:r>
          </a:p>
          <a:p>
            <a:pPr lvl="2"/>
            <a:r>
              <a:rPr lang="es-ES_tradnl" dirty="0"/>
              <a:t>Todo lo que habilitó el </a:t>
            </a:r>
            <a:r>
              <a:rPr lang="es-ES_tradnl" i="1" dirty="0" err="1"/>
              <a:t>smartphone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r>
              <a:rPr lang="es-ES_tradnl" dirty="0"/>
              <a:t>La </a:t>
            </a:r>
            <a:r>
              <a:rPr lang="es-ES_tradnl" b="1" dirty="0"/>
              <a:t>variedad</a:t>
            </a:r>
            <a:r>
              <a:rPr lang="es-ES_tradnl" dirty="0"/>
              <a:t> de servicios/productos de la empresa</a:t>
            </a:r>
          </a:p>
          <a:p>
            <a:pPr lvl="2"/>
            <a:r>
              <a:rPr lang="es-ES_tradnl" dirty="0"/>
              <a:t>Empresas que resuelven todo en 1 solo lugar: </a:t>
            </a:r>
            <a:r>
              <a:rPr lang="es-ES_tradnl" dirty="0" err="1"/>
              <a:t>Walmart</a:t>
            </a:r>
            <a:r>
              <a:rPr lang="es-ES_tradnl" dirty="0"/>
              <a:t>, Apple?</a:t>
            </a:r>
          </a:p>
        </p:txBody>
      </p:sp>
    </p:spTree>
    <p:extLst>
      <p:ext uri="{BB962C8B-B14F-4D97-AF65-F5344CB8AC3E}">
        <p14:creationId xmlns:p14="http://schemas.microsoft.com/office/powerpoint/2010/main" val="87363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B9AC3-1039-2D49-96DC-0A5FB65C1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5864"/>
            <a:ext cx="5157787" cy="559809"/>
          </a:xfrm>
        </p:spPr>
        <p:txBody>
          <a:bodyPr/>
          <a:lstStyle/>
          <a:p>
            <a:r>
              <a:rPr lang="es-ES_tradnl" dirty="0"/>
              <a:t>PROPUESTA DE VALOR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6CAA-1444-E94B-A4AE-FD563E396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3152"/>
            <a:ext cx="5157787" cy="4296512"/>
          </a:xfrm>
        </p:spPr>
        <p:txBody>
          <a:bodyPr/>
          <a:lstStyle/>
          <a:p>
            <a:r>
              <a:rPr lang="es-ES_tradnl" dirty="0"/>
              <a:t>Clientes jóvenes, primera casa o sensibles al precio, con exigencias de diseño sofisticado</a:t>
            </a:r>
          </a:p>
          <a:p>
            <a:r>
              <a:rPr lang="es-ES_tradnl" dirty="0"/>
              <a:t>Muebles eficientes en espacio, compatibles entre líneas de diseño, y accesorios a precios muy bajos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B6F1-184F-EF48-9D97-7A342DEA2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188" cy="559809"/>
          </a:xfrm>
        </p:spPr>
        <p:txBody>
          <a:bodyPr/>
          <a:lstStyle/>
          <a:p>
            <a:r>
              <a:rPr lang="es-ES_tradnl" dirty="0"/>
              <a:t>ACTIVIDADES DISTINTIVAS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FB88EC-54B6-A64D-A85E-5F88A4767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3152"/>
            <a:ext cx="5183188" cy="4599724"/>
          </a:xfrm>
        </p:spPr>
        <p:txBody>
          <a:bodyPr>
            <a:normAutofit/>
          </a:bodyPr>
          <a:lstStyle/>
          <a:p>
            <a:r>
              <a:rPr lang="es-ES_tradnl" dirty="0"/>
              <a:t>Diseños modulares, fáciles de armar y transportar</a:t>
            </a:r>
          </a:p>
          <a:p>
            <a:r>
              <a:rPr lang="es-ES_tradnl" dirty="0"/>
              <a:t>Diseñados por la propia empresa</a:t>
            </a:r>
          </a:p>
          <a:p>
            <a:r>
              <a:rPr lang="es-ES_tradnl" dirty="0"/>
              <a:t>Amplia variedad de estilos mostrados en grandes tiendas/bodega</a:t>
            </a:r>
          </a:p>
          <a:p>
            <a:r>
              <a:rPr lang="es-ES_tradnl" dirty="0"/>
              <a:t>Auto selección por parte del cliente</a:t>
            </a:r>
          </a:p>
          <a:p>
            <a:r>
              <a:rPr lang="es-ES_tradnl" dirty="0"/>
              <a:t>Instrucciones de ensamblaje detalladas y con mucho apoyo audiovisual</a:t>
            </a:r>
          </a:p>
          <a:p>
            <a:r>
              <a:rPr lang="es-ES_tradnl" dirty="0"/>
              <a:t>Ubicaciones en barrios sub-urbanos con amplios parqueos</a:t>
            </a:r>
          </a:p>
          <a:p>
            <a:r>
              <a:rPr lang="es-ES_tradnl" dirty="0"/>
              <a:t>Horarios extendidos (cliente trabaja)</a:t>
            </a:r>
          </a:p>
          <a:p>
            <a:r>
              <a:rPr lang="es-ES_tradnl" dirty="0"/>
              <a:t>Restaurantes de precio bajo en sitio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DEEB23-0BFD-A84D-8BA4-BC3CB90A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Ejemplificando la propuesta de valor: IKEA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11161-4F41-CF44-8193-3FBB2EFC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3936377"/>
            <a:ext cx="4543692" cy="25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4A4-F7B8-8848-9FD2-F60EC61C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/>
          <a:lstStyle/>
          <a:p>
            <a:r>
              <a:rPr lang="es-ES_tradnl"/>
              <a:t>Cadena de Valor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7CEB-C6D5-F546-84C8-EC3889125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4802389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La </a:t>
            </a:r>
            <a:r>
              <a:rPr lang="es-ES_tradnl" b="1" dirty="0"/>
              <a:t>cadena de valor</a:t>
            </a:r>
            <a:r>
              <a:rPr lang="es-ES_tradnl" dirty="0"/>
              <a:t>, es un modelo teórico que permite describir el desarrollo de las actividades de una organización empresarial, que buscan cumplir la </a:t>
            </a:r>
            <a:r>
              <a:rPr lang="es-ES_tradnl" b="1" dirty="0"/>
              <a:t>propuesta de valor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r>
              <a:rPr lang="es-ES_tradnl" dirty="0"/>
              <a:t>“Mapeo” que permite entender los eslabones clave en el proceso productivo de una empresa, y adonde está el valor </a:t>
            </a:r>
            <a:r>
              <a:rPr lang="es-ES_tradnl" dirty="0">
                <a:sym typeface="Wingdings" pitchFamily="2" charset="2"/>
              </a:rPr>
              <a:t> eficiencia, diferenciación, etc.</a:t>
            </a:r>
          </a:p>
          <a:p>
            <a:endParaRPr lang="es-ES_tradnl" dirty="0"/>
          </a:p>
          <a:p>
            <a:r>
              <a:rPr lang="es-ES_tradnl" dirty="0"/>
              <a:t>Marco para analizar las empresas en sus sectores industriales, la competencia y la forma de establecer una estrategia que le permita obtener una posición ventajosa respecto de sus competidores. </a:t>
            </a:r>
          </a:p>
          <a:p>
            <a:endParaRPr lang="es-ES_tradnl" dirty="0"/>
          </a:p>
          <a:p>
            <a:r>
              <a:rPr lang="es-ES_tradnl" dirty="0"/>
              <a:t>Concepto descrito y popularizado por Michael </a:t>
            </a:r>
            <a:r>
              <a:rPr lang="es-ES_tradnl" dirty="0" err="1"/>
              <a:t>Porter</a:t>
            </a:r>
            <a:r>
              <a:rPr lang="es-ES_tradnl" dirty="0"/>
              <a:t> en su obra </a:t>
            </a:r>
            <a:r>
              <a:rPr lang="es-ES_tradnl" i="1" dirty="0" err="1"/>
              <a:t>Competitive</a:t>
            </a:r>
            <a:r>
              <a:rPr lang="es-ES_tradnl" i="1" dirty="0"/>
              <a:t> </a:t>
            </a:r>
            <a:r>
              <a:rPr lang="es-ES_tradnl" i="1" dirty="0" err="1"/>
              <a:t>Advantage</a:t>
            </a:r>
            <a:r>
              <a:rPr lang="es-ES_tradnl" i="1" dirty="0"/>
              <a:t>: </a:t>
            </a:r>
            <a:r>
              <a:rPr lang="es-ES_tradnl" i="1" dirty="0" err="1"/>
              <a:t>Creating</a:t>
            </a:r>
            <a:r>
              <a:rPr lang="es-ES_tradnl" i="1" dirty="0"/>
              <a:t> and </a:t>
            </a:r>
            <a:r>
              <a:rPr lang="es-ES_tradnl" i="1" dirty="0" err="1"/>
              <a:t>Sustaining</a:t>
            </a:r>
            <a:r>
              <a:rPr lang="es-ES_tradnl" i="1" dirty="0"/>
              <a:t> Superior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1547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4697-0CAB-6C4A-84D0-A081A524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Cadena de Valor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10C3-D929-F44E-A69B-378C8C40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5439289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Qué es el valor??</a:t>
            </a:r>
          </a:p>
          <a:p>
            <a:r>
              <a:rPr lang="es-ES_tradnl" dirty="0"/>
              <a:t>Lo que los compradores están dispuestos a pagar por un producto o servicio. </a:t>
            </a:r>
          </a:p>
          <a:p>
            <a:r>
              <a:rPr lang="es-ES_tradnl" dirty="0"/>
              <a:t>Se ve afectado por las actividades implicadas en poner un producto/servicio en el mercado</a:t>
            </a:r>
          </a:p>
          <a:p>
            <a:r>
              <a:rPr lang="es-ES_tradnl" dirty="0"/>
              <a:t>Cadena de la empresa se ve enlazada con otras: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La cadena de valor se puso en el frente del pensamiento de gestión de empresa como una poderosa herramienta de análisis para </a:t>
            </a:r>
            <a:r>
              <a:rPr lang="es-ES_tradnl" b="1" dirty="0"/>
              <a:t>planeación estratégica</a:t>
            </a:r>
            <a:r>
              <a:rPr lang="es-ES_tradnl" dirty="0"/>
              <a:t>. </a:t>
            </a:r>
          </a:p>
          <a:p>
            <a:r>
              <a:rPr lang="es-ES_tradnl" dirty="0"/>
              <a:t>Su último objetivo es maximizar la creación de valor mientras se minimizan los costes.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B5B31F-296E-3C47-A5A9-0F8AB72CD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29792"/>
              </p:ext>
            </p:extLst>
          </p:nvPr>
        </p:nvGraphicFramePr>
        <p:xfrm>
          <a:off x="2032000" y="3313624"/>
          <a:ext cx="8128000" cy="1427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5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CDFA-7B5C-0342-933D-28BD6736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Cadena de Valor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0A557-3106-C541-9CA2-B52CB780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998395"/>
            <a:ext cx="10424391" cy="5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61A5-B7D2-8945-BCF6-8815A097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Ejemplificando la Cadena de Valor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D81DE-A64B-044A-B017-716CC1095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0" r="49195"/>
          <a:stretch/>
        </p:blipFill>
        <p:spPr>
          <a:xfrm>
            <a:off x="5971309" y="1263584"/>
            <a:ext cx="6121530" cy="5339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08979-390B-7E4C-ACDC-A41C9707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5" t="2430"/>
          <a:stretch/>
        </p:blipFill>
        <p:spPr>
          <a:xfrm>
            <a:off x="99161" y="1263584"/>
            <a:ext cx="5899857" cy="53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7337-BAA2-0D4E-9F10-28815AC3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 en Clase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015B-62CE-A446-BD6E-1F0DDCFC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5121466"/>
          </a:xfrm>
        </p:spPr>
        <p:txBody>
          <a:bodyPr>
            <a:normAutofit/>
          </a:bodyPr>
          <a:lstStyle/>
          <a:p>
            <a:r>
              <a:rPr lang="es-ES_tradnl" dirty="0"/>
              <a:t>Grupos de 5 personas</a:t>
            </a:r>
          </a:p>
          <a:p>
            <a:r>
              <a:rPr lang="es-ES_tradnl" dirty="0"/>
              <a:t>Elegir una empresa</a:t>
            </a:r>
          </a:p>
          <a:p>
            <a:r>
              <a:rPr lang="es-ES_tradnl" dirty="0"/>
              <a:t>Tienen 15 minutos para reunirse e identificar lo siguiente:</a:t>
            </a:r>
          </a:p>
          <a:p>
            <a:pPr lvl="1"/>
            <a:r>
              <a:rPr lang="es-ES_tradnl" dirty="0"/>
              <a:t>Su Propuesta de Valor</a:t>
            </a:r>
          </a:p>
          <a:p>
            <a:pPr lvl="1"/>
            <a:r>
              <a:rPr lang="es-ES_tradnl" dirty="0"/>
              <a:t>Su estrategia en términos generales, y las actividades “distintivas” que definen su estrategia</a:t>
            </a:r>
          </a:p>
          <a:p>
            <a:pPr lvl="1"/>
            <a:r>
              <a:rPr lang="es-ES_tradnl" dirty="0"/>
              <a:t>Dar 1 ejemplo sobre cómo utilizan alguna fase de la cadena de valor, de forma tal que impulse su estrategia.</a:t>
            </a:r>
          </a:p>
          <a:p>
            <a:r>
              <a:rPr lang="es-ES_tradnl" dirty="0"/>
              <a:t>Tienen 2 minutos cada grupo para presentar</a:t>
            </a:r>
          </a:p>
        </p:txBody>
      </p:sp>
    </p:spTree>
    <p:extLst>
      <p:ext uri="{BB962C8B-B14F-4D97-AF65-F5344CB8AC3E}">
        <p14:creationId xmlns:p14="http://schemas.microsoft.com/office/powerpoint/2010/main" val="170668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77A1-8B79-6745-8FDC-0E643D68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F995-7734-E140-8ADE-7744A5FB0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50640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Repaso de Clase 2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Estrategia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Propuesta de valor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Cadena de valor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Discusión de tareas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Lectura y requerimientos para la clase 3</a:t>
            </a:r>
          </a:p>
        </p:txBody>
      </p:sp>
    </p:spTree>
    <p:extLst>
      <p:ext uri="{BB962C8B-B14F-4D97-AF65-F5344CB8AC3E}">
        <p14:creationId xmlns:p14="http://schemas.microsoft.com/office/powerpoint/2010/main" val="6408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7CF-EB4C-D248-94F6-0301557D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Tarea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4BB8-A323-E444-8356-D5193EA5D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038"/>
            <a:ext cx="10515600" cy="5180613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Clasificar la empresa asignada según los métodos de clasificación de empresas vistos en clase.</a:t>
            </a:r>
          </a:p>
          <a:p>
            <a:r>
              <a:rPr lang="es-ES_tradnl" dirty="0"/>
              <a:t>Realizar un análisis PESTEL, enunciar su </a:t>
            </a:r>
            <a:r>
              <a:rPr lang="es-ES_tradnl" b="1" dirty="0"/>
              <a:t>propuesta de valor</a:t>
            </a:r>
            <a:endParaRPr lang="es-ES_tradnl" dirty="0"/>
          </a:p>
          <a:p>
            <a:r>
              <a:rPr lang="es-ES_tradnl" dirty="0"/>
              <a:t>Empresas asignadas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err="1"/>
              <a:t>AirBnB</a:t>
            </a:r>
            <a:endParaRPr lang="es-ES_tradnl" dirty="0"/>
          </a:p>
          <a:p>
            <a:pPr marL="914400" lvl="1" indent="-457200">
              <a:buFont typeface="+mj-lt"/>
              <a:buAutoNum type="arabicPeriod"/>
            </a:pPr>
            <a:r>
              <a:rPr lang="es-ES_tradnl" dirty="0"/>
              <a:t>Taco Bell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/>
              <a:t>Banco Nacional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err="1"/>
              <a:t>Automercado</a:t>
            </a:r>
            <a:endParaRPr lang="es-ES_tradnl" dirty="0"/>
          </a:p>
          <a:p>
            <a:pPr marL="914400" lvl="1" indent="-457200">
              <a:buFont typeface="+mj-lt"/>
              <a:buAutoNum type="arabicPeriod"/>
            </a:pPr>
            <a:r>
              <a:rPr lang="es-ES_tradnl" dirty="0" err="1"/>
              <a:t>Spotify</a:t>
            </a:r>
            <a:endParaRPr lang="es-ES_tradnl" dirty="0"/>
          </a:p>
          <a:p>
            <a:pPr marL="914400" lvl="1" indent="-457200">
              <a:buFont typeface="+mj-lt"/>
              <a:buAutoNum type="arabicPeriod"/>
            </a:pPr>
            <a:r>
              <a:rPr lang="es-ES_tradnl" dirty="0"/>
              <a:t>Tesla (carros)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/>
              <a:t>Caterpillar</a:t>
            </a:r>
          </a:p>
          <a:p>
            <a:pPr lvl="1"/>
            <a:endParaRPr lang="es-ES_tradnl" dirty="0"/>
          </a:p>
          <a:p>
            <a:r>
              <a:rPr lang="es-ES_tradnl" dirty="0"/>
              <a:t>Entregar en el aula virtual en un documento de máximo 1 página. Antes del </a:t>
            </a:r>
            <a:r>
              <a:rPr lang="es-ES_tradnl" b="1" dirty="0"/>
              <a:t>viernes a medianoche</a:t>
            </a:r>
            <a:r>
              <a:rPr lang="es-ES_tradnl" dirty="0"/>
              <a:t> </a:t>
            </a:r>
          </a:p>
          <a:p>
            <a:r>
              <a:rPr lang="es-ES_tradnl" dirty="0"/>
              <a:t>El mejor análisis de cada empresa lo voy a elegir para que la persona presente en clase.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005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013-D8A5-264B-9BC5-8C7F803F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Grupos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D47A-2732-994E-B1EB-480907A4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13" y="1038386"/>
            <a:ext cx="5629637" cy="47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A6361-F20B-E443-9EF2-D8DA0F80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59" y="1038386"/>
            <a:ext cx="5629637" cy="4036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0A888-DA40-8B4B-9DC1-946C3FFBBCAC}"/>
              </a:ext>
            </a:extLst>
          </p:cNvPr>
          <p:cNvSpPr/>
          <p:nvPr/>
        </p:nvSpPr>
        <p:spPr>
          <a:xfrm>
            <a:off x="6395053" y="523875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s-ES_tradnl" sz="1200" dirty="0" err="1"/>
              <a:t>AirBnB</a:t>
            </a:r>
            <a:endParaRPr lang="es-ES_tradnl" sz="12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/>
              <a:t>Taco Bell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/>
              <a:t>Banco Nacional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 err="1"/>
              <a:t>Automercado</a:t>
            </a:r>
            <a:endParaRPr lang="es-ES_tradnl" sz="12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 err="1"/>
              <a:t>Spotify</a:t>
            </a:r>
            <a:endParaRPr lang="es-ES_tradnl" sz="12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/>
              <a:t>Tesla (carros)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sz="1200" dirty="0"/>
              <a:t>Caterpillar</a:t>
            </a:r>
          </a:p>
        </p:txBody>
      </p:sp>
    </p:spTree>
    <p:extLst>
      <p:ext uri="{BB962C8B-B14F-4D97-AF65-F5344CB8AC3E}">
        <p14:creationId xmlns:p14="http://schemas.microsoft.com/office/powerpoint/2010/main" val="339534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39DF-9AE1-4D4E-B9BE-636AC105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4" y="200738"/>
            <a:ext cx="10515600" cy="673261"/>
          </a:xfrm>
        </p:spPr>
        <p:txBody>
          <a:bodyPr/>
          <a:lstStyle/>
          <a:p>
            <a:r>
              <a:rPr lang="es-ES_tradnl" dirty="0"/>
              <a:t>Áreas de la Disciplina - Repaso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2DD675-8F51-CF47-B81F-10BD79CA6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111707"/>
              </p:ext>
            </p:extLst>
          </p:nvPr>
        </p:nvGraphicFramePr>
        <p:xfrm>
          <a:off x="1695235" y="1130853"/>
          <a:ext cx="8486453" cy="542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0A9EBB79-76F5-0E48-AEE6-4CF5600AF7A2}"/>
              </a:ext>
            </a:extLst>
          </p:cNvPr>
          <p:cNvSpPr/>
          <p:nvPr/>
        </p:nvSpPr>
        <p:spPr>
          <a:xfrm>
            <a:off x="4397337" y="3142001"/>
            <a:ext cx="3082248" cy="14075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/>
              <a:t>PROCESO ADMINISTRATIVIO</a:t>
            </a:r>
          </a:p>
        </p:txBody>
      </p:sp>
    </p:spTree>
    <p:extLst>
      <p:ext uri="{BB962C8B-B14F-4D97-AF65-F5344CB8AC3E}">
        <p14:creationId xmlns:p14="http://schemas.microsoft.com/office/powerpoint/2010/main" val="140056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Areas Funcionales</a:t>
            </a: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C19968C5-DC89-AC40-B84D-E10DB937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87" y="1528389"/>
            <a:ext cx="7428426" cy="44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5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2393" y="1"/>
            <a:ext cx="11521439" cy="1259882"/>
          </a:xfrm>
        </p:spPr>
        <p:txBody>
          <a:bodyPr/>
          <a:lstStyle/>
          <a:p>
            <a:r>
              <a:rPr lang="es-ES_tradnl" dirty="0"/>
              <a:t>Roles de un Administrador o Gerente:</a:t>
            </a:r>
            <a:br>
              <a:rPr lang="es-ES_tradnl" dirty="0"/>
            </a:br>
            <a:r>
              <a:rPr lang="es-ES_tradnl" sz="2800" dirty="0"/>
              <a:t>Diez papeles diferentes según Henry </a:t>
            </a:r>
            <a:r>
              <a:rPr lang="es-ES_tradnl" sz="2800" dirty="0" err="1"/>
              <a:t>Mintzberg</a:t>
            </a:r>
            <a:endParaRPr lang="es-ES_tradnl" sz="2800" dirty="0"/>
          </a:p>
        </p:txBody>
      </p:sp>
      <p:graphicFrame>
        <p:nvGraphicFramePr>
          <p:cNvPr id="4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072776"/>
              </p:ext>
            </p:extLst>
          </p:nvPr>
        </p:nvGraphicFramePr>
        <p:xfrm>
          <a:off x="2080031" y="4878844"/>
          <a:ext cx="8033325" cy="1259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83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400" b="1" noProof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PAPELES INTERPERSONALES</a:t>
                      </a:r>
                    </a:p>
                  </a:txBody>
                  <a:tcPr marL="0" marR="0" marT="38735" marB="0">
                    <a:solidFill>
                      <a:srgbClr val="8082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33"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-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REPRESENTAR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2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LIDERAR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-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ENLAZAR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>
                    <a:lnL w="6350">
                      <a:solidFill>
                        <a:srgbClr val="808285"/>
                      </a:solidFill>
                      <a:prstDash val="solid"/>
                    </a:lnL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56">
                <a:tc>
                  <a:txBody>
                    <a:bodyPr/>
                    <a:lstStyle/>
                    <a:p>
                      <a:pPr marL="43815" marR="156845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Ejecuta </a:t>
                      </a:r>
                      <a:r>
                        <a:rPr lang="es-ES_tradnl" sz="1100" b="0" spc="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deberes </a:t>
                      </a: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simbólicos: confiere  </a:t>
                      </a: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honores,</a:t>
                      </a:r>
                      <a:r>
                        <a:rPr lang="es-ES_tradnl" sz="1100" b="0" spc="-6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pronuncia</a:t>
                      </a:r>
                      <a:r>
                        <a:rPr lang="es-ES_tradnl" sz="1100" b="0" spc="-6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discursos,</a:t>
                      </a:r>
                      <a:r>
                        <a:rPr lang="es-ES_tradnl" sz="1100" b="0" spc="-6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spc="-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trabaja</a:t>
                      </a:r>
                      <a:r>
                        <a:rPr lang="es-ES_tradnl" sz="1100" b="0" spc="-6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  </a:t>
                      </a: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comités.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220979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Dirige e inspira a subordinados; capacitar, aconsejar y comunicarse con subordinados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18034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Mantener vínculos de información tanto dentro como fuera de la organización. Transmitir lo que dice la JD al equipo operativo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54538"/>
              </p:ext>
            </p:extLst>
          </p:nvPr>
        </p:nvGraphicFramePr>
        <p:xfrm>
          <a:off x="2079685" y="3069364"/>
          <a:ext cx="8032630" cy="1554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59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PAPELES INFORMATIVOS</a:t>
                      </a:r>
                      <a:endParaRPr sz="140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solidFill>
                      <a:srgbClr val="8082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4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100" b="1" spc="-2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MONITOREAR</a:t>
                      </a:r>
                      <a:endParaRPr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100" b="1" spc="-2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DIFUNDIR</a:t>
                      </a:r>
                      <a:endParaRPr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100" b="1" spc="-2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PORTAVOZ</a:t>
                      </a:r>
                      <a:endParaRPr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808285"/>
                      </a:solidFill>
                      <a:prstDash val="solid"/>
                    </a:lnL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125">
                <a:tc>
                  <a:txBody>
                    <a:bodyPr/>
                    <a:lstStyle/>
                    <a:p>
                      <a:pPr marL="43815" marR="15494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Buscar y recibir información, leer diversas fuentes para estar al tanto del entorno, mantener y cultivar contactos personales de beneficio para la empresa.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12700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-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Enviar la información a otros miembros de la organización; enviar memorandos e informes.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32258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Transmitir la información a personas ajenas a la empresa por medio de discursos, informes, prensa, etc.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002"/>
              </p:ext>
            </p:extLst>
          </p:nvPr>
        </p:nvGraphicFramePr>
        <p:xfrm>
          <a:off x="1252331" y="1259883"/>
          <a:ext cx="9687338" cy="1554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1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1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48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400" b="1" noProof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PAPELES EN TOMA DE DECISIONES</a:t>
                      </a:r>
                      <a:endParaRPr lang="es-ES_tradnl" sz="1400" noProof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solidFill>
                      <a:srgbClr val="8082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-2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EMPRENDER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-2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MANEJAR LOS PROBLEMAS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ASIGNAR LOS RECURSOS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s-ES_tradnl" sz="1100" b="1" spc="-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NEGOCIAR</a:t>
                      </a:r>
                      <a:endParaRPr lang="es-ES_tradnl" sz="1100" b="1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808285"/>
                      </a:solidFill>
                      <a:prstDash val="solid"/>
                    </a:lnL>
                    <a:lnB w="6350">
                      <a:solidFill>
                        <a:srgbClr val="808285"/>
                      </a:solidFill>
                      <a:prstDash val="solid"/>
                    </a:lnB>
                    <a:solidFill>
                      <a:srgbClr val="ED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154">
                <a:tc>
                  <a:txBody>
                    <a:bodyPr/>
                    <a:lstStyle/>
                    <a:p>
                      <a:pPr marL="43815" marR="19939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Iniciar proyectos de mejora, promover cambios,</a:t>
                      </a:r>
                      <a:r>
                        <a:rPr lang="es-ES_tradnl" sz="1100" b="0" spc="-15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delegar en otros responsabilidad de ideas nuevas.</a:t>
                      </a:r>
                    </a:p>
                  </a:txBody>
                  <a:tcPr marL="0" marR="0" marT="33655" marB="0"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marR="241935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10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Maneja </a:t>
                      </a:r>
                      <a:r>
                        <a:rPr lang="es-ES_tradnl" sz="1100" b="0" spc="-5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 quejas,</a:t>
                      </a:r>
                      <a:r>
                        <a:rPr lang="es-ES_tradnl" sz="1100" b="0" spc="-185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agravios  </a:t>
                      </a:r>
                      <a:r>
                        <a:rPr lang="es-ES_tradnl" sz="1100" b="0" spc="-30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 </a:t>
                      </a:r>
                      <a:r>
                        <a:rPr lang="es-ES_tradnl" sz="1100" b="0" noProof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conflictos; tomar decisiones finales en disputas, </a:t>
                      </a: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marR="75565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2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Aprueba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los </a:t>
                      </a: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presupuestos,  </a:t>
                      </a: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programas </a:t>
                      </a:r>
                      <a:r>
                        <a:rPr lang="es-ES_tradnl" sz="1100" b="0" spc="-3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promociones.</a:t>
                      </a:r>
                      <a:r>
                        <a:rPr lang="es-ES_tradnl" sz="1100" b="0" spc="-15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spc="-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Fija  las</a:t>
                      </a:r>
                      <a:r>
                        <a:rPr lang="es-ES_tradnl" sz="1100" b="0" spc="-13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prioridades.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R w="6350">
                      <a:solidFill>
                        <a:srgbClr val="808285"/>
                      </a:solidFill>
                      <a:prstDash val="solid"/>
                    </a:lnR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marR="142875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s-ES_tradnl" sz="1100" b="0" spc="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Gestiona </a:t>
                      </a:r>
                      <a:r>
                        <a:rPr lang="es-ES_tradnl" sz="1100" b="0" spc="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acuerdos </a:t>
                      </a:r>
                      <a:r>
                        <a:rPr lang="es-ES_tradnl" sz="1100" b="0" spc="15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los  </a:t>
                      </a:r>
                      <a:r>
                        <a:rPr lang="es-ES_tradnl" sz="1100" b="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clientes, </a:t>
                      </a:r>
                      <a:r>
                        <a:rPr lang="es-ES_tradnl" sz="1100" b="0" spc="10" noProof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proveedores, empleados, superiores (dueños), etc.</a:t>
                      </a:r>
                      <a:endParaRPr lang="es-ES_tradnl" sz="1100" b="0" noProof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3655" marB="0">
                    <a:lnL w="6350">
                      <a:solidFill>
                        <a:srgbClr val="808285"/>
                      </a:solidFill>
                      <a:prstDash val="solid"/>
                    </a:lnL>
                    <a:lnT w="6350">
                      <a:solidFill>
                        <a:srgbClr val="808285"/>
                      </a:solidFill>
                      <a:prstDash val="solid"/>
                    </a:lnT>
                    <a:lnB w="6350">
                      <a:solidFill>
                        <a:srgbClr val="8082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2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6943" y="196149"/>
            <a:ext cx="9778113" cy="547483"/>
          </a:xfrm>
        </p:spPr>
        <p:txBody>
          <a:bodyPr/>
          <a:lstStyle/>
          <a:p>
            <a:pPr algn="ctr"/>
            <a:r>
              <a:rPr lang="es-CR" dirty="0"/>
              <a:t>Clasificación de Empresas - Resumen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162BA5-0ACF-4745-9368-A6528F072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905527"/>
              </p:ext>
            </p:extLst>
          </p:nvPr>
        </p:nvGraphicFramePr>
        <p:xfrm>
          <a:off x="423192" y="936702"/>
          <a:ext cx="530352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FA50CC1-0F49-5C44-9FCC-D2EC22963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974784"/>
              </p:ext>
            </p:extLst>
          </p:nvPr>
        </p:nvGraphicFramePr>
        <p:xfrm>
          <a:off x="6096000" y="2740856"/>
          <a:ext cx="5303520" cy="349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7A9B7-1B68-3A41-80D2-9B8304583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793531"/>
              </p:ext>
            </p:extLst>
          </p:nvPr>
        </p:nvGraphicFramePr>
        <p:xfrm>
          <a:off x="423192" y="2740856"/>
          <a:ext cx="530352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FB9A02-85C2-5D4A-A1A1-69659E4EE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270812"/>
              </p:ext>
            </p:extLst>
          </p:nvPr>
        </p:nvGraphicFramePr>
        <p:xfrm>
          <a:off x="6141720" y="936702"/>
          <a:ext cx="521208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45E51B8-D7E7-1643-AFBF-B0D4A6503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895802"/>
              </p:ext>
            </p:extLst>
          </p:nvPr>
        </p:nvGraphicFramePr>
        <p:xfrm>
          <a:off x="423192" y="4594618"/>
          <a:ext cx="530352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7ACC56AF-DA6B-E140-991E-3A7EDF412EF3}"/>
              </a:ext>
            </a:extLst>
          </p:cNvPr>
          <p:cNvSpPr/>
          <p:nvPr/>
        </p:nvSpPr>
        <p:spPr>
          <a:xfrm>
            <a:off x="11538031" y="1916416"/>
            <a:ext cx="461554" cy="133241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3077-129E-9940-B489-534A4B98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2157349"/>
            <a:ext cx="1996440" cy="2012315"/>
          </a:xfrm>
        </p:spPr>
        <p:txBody>
          <a:bodyPr/>
          <a:lstStyle/>
          <a:p>
            <a:pPr algn="ctr"/>
            <a:r>
              <a:rPr lang="es-ES_tradnl" dirty="0"/>
              <a:t>Análisis del Entorno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B3EC9-25DF-814B-A0A2-B4455F8C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8" t="1716" r="5132" b="2435"/>
          <a:stretch/>
        </p:blipFill>
        <p:spPr>
          <a:xfrm>
            <a:off x="3496235" y="262279"/>
            <a:ext cx="6257365" cy="63334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927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CE7D-ED10-6746-9AB9-CC3DA8B0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397"/>
            <a:ext cx="10515600" cy="673261"/>
          </a:xfrm>
        </p:spPr>
        <p:txBody>
          <a:bodyPr/>
          <a:lstStyle/>
          <a:p>
            <a:pPr algn="ctr"/>
            <a:r>
              <a:rPr lang="es-ES_tradnl" b="1" u="sng" dirty="0"/>
              <a:t>Propuesta de Valor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CFBD-AA69-7642-8C52-106B86E98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20" y="1602945"/>
            <a:ext cx="5599125" cy="1031341"/>
          </a:xfrm>
        </p:spPr>
        <p:txBody>
          <a:bodyPr>
            <a:normAutofit/>
          </a:bodyPr>
          <a:lstStyle/>
          <a:p>
            <a:pPr algn="ctr"/>
            <a:r>
              <a:rPr lang="es-ES_tradnl" sz="2000" dirty="0"/>
              <a:t>El valor que una empresa promete entregar a sus clientes, al ser usuarios de sus productos o servicios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B081A-3C4D-5F4F-8E80-BDE3697DFAC0}"/>
              </a:ext>
            </a:extLst>
          </p:cNvPr>
          <p:cNvSpPr/>
          <p:nvPr/>
        </p:nvSpPr>
        <p:spPr>
          <a:xfrm>
            <a:off x="2169866" y="2898790"/>
            <a:ext cx="283733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/>
              <a:t>Cuáles clientes?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FEC2-0504-624B-A2AA-9B8CA707FD85}"/>
              </a:ext>
            </a:extLst>
          </p:cNvPr>
          <p:cNvSpPr txBox="1"/>
          <p:nvPr/>
        </p:nvSpPr>
        <p:spPr>
          <a:xfrm>
            <a:off x="2169865" y="3813190"/>
            <a:ext cx="283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/>
              <a:t>Cuales usuarios finales? </a:t>
            </a:r>
          </a:p>
          <a:p>
            <a:pPr algn="ctr"/>
            <a:r>
              <a:rPr lang="es-ES_tradnl" i="1" dirty="0"/>
              <a:t>Qué canales?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5A1FC-0CEC-7342-AB29-DF63EEF400ED}"/>
              </a:ext>
            </a:extLst>
          </p:cNvPr>
          <p:cNvSpPr/>
          <p:nvPr/>
        </p:nvSpPr>
        <p:spPr>
          <a:xfrm>
            <a:off x="7191515" y="2898790"/>
            <a:ext cx="283733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/>
              <a:t>Cuáles necesidades?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9A2BA-F8AC-FE47-B087-DDDDF9312EFF}"/>
              </a:ext>
            </a:extLst>
          </p:cNvPr>
          <p:cNvSpPr/>
          <p:nvPr/>
        </p:nvSpPr>
        <p:spPr>
          <a:xfrm>
            <a:off x="4677335" y="5194057"/>
            <a:ext cx="283733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/>
              <a:t>A qué precio?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C9688-9949-6248-974A-8F06411A98C4}"/>
              </a:ext>
            </a:extLst>
          </p:cNvPr>
          <p:cNvSpPr txBox="1"/>
          <p:nvPr/>
        </p:nvSpPr>
        <p:spPr>
          <a:xfrm>
            <a:off x="4677336" y="6108457"/>
            <a:ext cx="283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/>
              <a:t>Premium o precio bajo</a:t>
            </a:r>
          </a:p>
          <a:p>
            <a:pPr algn="ctr"/>
            <a:r>
              <a:rPr lang="es-ES_tradnl" i="1" dirty="0"/>
              <a:t>Descuentos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FCFCF-A568-5A4A-BAD7-2331898433AE}"/>
              </a:ext>
            </a:extLst>
          </p:cNvPr>
          <p:cNvSpPr txBox="1"/>
          <p:nvPr/>
        </p:nvSpPr>
        <p:spPr>
          <a:xfrm>
            <a:off x="7191516" y="3820820"/>
            <a:ext cx="283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/>
              <a:t>Productos</a:t>
            </a:r>
          </a:p>
          <a:p>
            <a:pPr algn="ctr"/>
            <a:r>
              <a:rPr lang="es-ES_tradnl" i="1" dirty="0"/>
              <a:t>Atributos</a:t>
            </a:r>
          </a:p>
          <a:p>
            <a:pPr algn="ctr"/>
            <a:r>
              <a:rPr lang="es-ES_tradnl" i="1" dirty="0"/>
              <a:t>Servicios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852106-B5ED-A64A-9D6B-7BF644300A87}"/>
              </a:ext>
            </a:extLst>
          </p:cNvPr>
          <p:cNvCxnSpPr>
            <a:cxnSpLocks/>
          </p:cNvCxnSpPr>
          <p:nvPr/>
        </p:nvCxnSpPr>
        <p:spPr>
          <a:xfrm>
            <a:off x="5379585" y="3412455"/>
            <a:ext cx="149262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9B2CF1-5A8B-1D46-9A73-F97915D8B1E5}"/>
              </a:ext>
            </a:extLst>
          </p:cNvPr>
          <p:cNvCxnSpPr>
            <a:cxnSpLocks/>
          </p:cNvCxnSpPr>
          <p:nvPr/>
        </p:nvCxnSpPr>
        <p:spPr>
          <a:xfrm flipV="1">
            <a:off x="6365349" y="4030141"/>
            <a:ext cx="678249" cy="85352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4F7D1-CC75-F448-A442-78B469A4BE0C}"/>
              </a:ext>
            </a:extLst>
          </p:cNvPr>
          <p:cNvCxnSpPr>
            <a:cxnSpLocks/>
          </p:cNvCxnSpPr>
          <p:nvPr/>
        </p:nvCxnSpPr>
        <p:spPr>
          <a:xfrm flipH="1" flipV="1">
            <a:off x="5208196" y="4012270"/>
            <a:ext cx="678249" cy="85352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0A2C59-1AAC-B94C-8E81-7F03B50FA3B5}"/>
              </a:ext>
            </a:extLst>
          </p:cNvPr>
          <p:cNvSpPr txBox="1"/>
          <p:nvPr/>
        </p:nvSpPr>
        <p:spPr>
          <a:xfrm>
            <a:off x="9434945" y="5328091"/>
            <a:ext cx="203661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EL VALOR LO DEFINE EL CLIENTE!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BC9A86-03D6-0C49-BAE5-637B23C859A9}"/>
              </a:ext>
            </a:extLst>
          </p:cNvPr>
          <p:cNvSpPr txBox="1">
            <a:spLocks/>
          </p:cNvSpPr>
          <p:nvPr/>
        </p:nvSpPr>
        <p:spPr>
          <a:xfrm>
            <a:off x="6096000" y="1593514"/>
            <a:ext cx="5375564" cy="103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2000" dirty="0"/>
              <a:t>Enunciado que transmite por qué un comprador debería comprar un producto o servicio de una empresa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EDCCD0-7145-3643-AE2D-98709CF56623}"/>
              </a:ext>
            </a:extLst>
          </p:cNvPr>
          <p:cNvSpPr txBox="1">
            <a:spLocks/>
          </p:cNvSpPr>
          <p:nvPr/>
        </p:nvSpPr>
        <p:spPr>
          <a:xfrm>
            <a:off x="3191660" y="1107659"/>
            <a:ext cx="5599125" cy="42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8E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400" dirty="0"/>
              <a:t>Qué es?</a:t>
            </a:r>
          </a:p>
        </p:txBody>
      </p:sp>
    </p:spTree>
    <p:extLst>
      <p:ext uri="{BB962C8B-B14F-4D97-AF65-F5344CB8AC3E}">
        <p14:creationId xmlns:p14="http://schemas.microsoft.com/office/powerpoint/2010/main" val="33786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7" grpId="0" animBg="1"/>
      <p:bldP spid="8" grpId="0"/>
      <p:bldP spid="9" grpId="0"/>
      <p:bldP spid="20" grpId="0" animBg="1"/>
      <p:bldP spid="15" grpId="0" uiExpand="1" build="p"/>
      <p:bldP spid="1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F113-89AB-864D-8B02-5434E6B8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Pensar estratégicamente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DA44C-E671-F840-BDA0-F7D74D8F463F}"/>
              </a:ext>
            </a:extLst>
          </p:cNvPr>
          <p:cNvSpPr/>
          <p:nvPr/>
        </p:nvSpPr>
        <p:spPr>
          <a:xfrm>
            <a:off x="1911926" y="1603594"/>
            <a:ext cx="3200400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Competir para </a:t>
            </a:r>
          </a:p>
          <a:p>
            <a:pPr algn="ctr"/>
            <a:r>
              <a:rPr lang="es-ES_tradnl" sz="2800" dirty="0"/>
              <a:t>ser el mejor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9D37786-BD0D-6B41-AF38-F1E1302EF732}"/>
              </a:ext>
            </a:extLst>
          </p:cNvPr>
          <p:cNvSpPr/>
          <p:nvPr/>
        </p:nvSpPr>
        <p:spPr>
          <a:xfrm>
            <a:off x="5641431" y="19397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A4E4BE-2E28-DC42-8765-D7D9404C7BC8}"/>
              </a:ext>
            </a:extLst>
          </p:cNvPr>
          <p:cNvSpPr/>
          <p:nvPr/>
        </p:nvSpPr>
        <p:spPr>
          <a:xfrm>
            <a:off x="7148945" y="1603594"/>
            <a:ext cx="32004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COMPETIR PARA </a:t>
            </a:r>
          </a:p>
          <a:p>
            <a:pPr algn="ctr"/>
            <a:r>
              <a:rPr lang="es-ES_tradnl" sz="2800" dirty="0"/>
              <a:t>SER ÚNICO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AE92ECA-590E-1544-B5D1-EC7F516A18FA}"/>
              </a:ext>
            </a:extLst>
          </p:cNvPr>
          <p:cNvSpPr/>
          <p:nvPr/>
        </p:nvSpPr>
        <p:spPr>
          <a:xfrm>
            <a:off x="5853684" y="345518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D3C2C-0ACA-0943-A24A-472D71230DBE}"/>
              </a:ext>
            </a:extLst>
          </p:cNvPr>
          <p:cNvSpPr txBox="1"/>
          <p:nvPr/>
        </p:nvSpPr>
        <p:spPr>
          <a:xfrm>
            <a:off x="3032468" y="4865801"/>
            <a:ext cx="612706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_tradnl" sz="2400" b="1" dirty="0"/>
              <a:t>El peor error en una estrategia, </a:t>
            </a:r>
          </a:p>
          <a:p>
            <a:pPr algn="ctr"/>
            <a:r>
              <a:rPr lang="es-ES_tradnl" sz="2400" b="1" dirty="0"/>
              <a:t>es competir con rivales en la misma dimensión</a:t>
            </a:r>
          </a:p>
        </p:txBody>
      </p:sp>
    </p:spTree>
    <p:extLst>
      <p:ext uri="{BB962C8B-B14F-4D97-AF65-F5344CB8AC3E}">
        <p14:creationId xmlns:p14="http://schemas.microsoft.com/office/powerpoint/2010/main" val="38816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EAD-Presentación AA 190403-V1" id="{AB3101CE-5C94-4248-98CB-FAA1C41085BB}" vid="{C448A266-6248-A749-B6E7-073C3AAA52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10191</TotalTime>
  <Words>1262</Words>
  <Application>Microsoft Macintosh PowerPoint</Application>
  <PresentationFormat>Widescreen</PresentationFormat>
  <Paragraphs>222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</vt:lpstr>
      <vt:lpstr>Tahoma</vt:lpstr>
      <vt:lpstr>Tema de Office</vt:lpstr>
      <vt:lpstr>Introducción a la Administración de Negocios</vt:lpstr>
      <vt:lpstr>Agenda de hoy</vt:lpstr>
      <vt:lpstr>Áreas de la Disciplina - Repaso</vt:lpstr>
      <vt:lpstr>Areas Funcionales</vt:lpstr>
      <vt:lpstr>Roles de un Administrador o Gerente: Diez papeles diferentes según Henry Mintzberg</vt:lpstr>
      <vt:lpstr>Clasificación de Empresas - Resumen</vt:lpstr>
      <vt:lpstr>Análisis del Entorno</vt:lpstr>
      <vt:lpstr>Propuesta de Valor</vt:lpstr>
      <vt:lpstr>Pensar estratégicamente</vt:lpstr>
      <vt:lpstr>Definiendo estrategia</vt:lpstr>
      <vt:lpstr>Lograr desempeño superior…</vt:lpstr>
      <vt:lpstr>Definiendo Estrategia</vt:lpstr>
      <vt:lpstr>Definiendo Estrategia</vt:lpstr>
      <vt:lpstr>Ejemplificando la propuesta de valor: IKEA</vt:lpstr>
      <vt:lpstr>Cadena de Valor</vt:lpstr>
      <vt:lpstr>Cadena de Valor</vt:lpstr>
      <vt:lpstr>Cadena de Valor</vt:lpstr>
      <vt:lpstr>Ejemplificando la Cadena de Valor</vt:lpstr>
      <vt:lpstr>Ejercicio en Clase</vt:lpstr>
      <vt:lpstr>Tarea # 2</vt:lpstr>
      <vt:lpstr>Grupos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González</dc:creator>
  <cp:lastModifiedBy>Armando González</cp:lastModifiedBy>
  <cp:revision>57</cp:revision>
  <cp:lastPrinted>2019-05-31T15:11:14Z</cp:lastPrinted>
  <dcterms:created xsi:type="dcterms:W3CDTF">2019-05-15T02:47:44Z</dcterms:created>
  <dcterms:modified xsi:type="dcterms:W3CDTF">2020-01-27T23:11:40Z</dcterms:modified>
</cp:coreProperties>
</file>